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4"/>
  </p:sldMasterIdLst>
  <p:sldIdLst>
    <p:sldId id="263" r:id="rId5"/>
    <p:sldId id="266" r:id="rId6"/>
    <p:sldId id="264" r:id="rId7"/>
    <p:sldId id="276" r:id="rId8"/>
    <p:sldId id="275" r:id="rId9"/>
    <p:sldId id="278" r:id="rId10"/>
    <p:sldId id="267" r:id="rId11"/>
    <p:sldId id="261" r:id="rId12"/>
    <p:sldId id="258" r:id="rId13"/>
    <p:sldId id="277" r:id="rId14"/>
    <p:sldId id="262" r:id="rId15"/>
    <p:sldId id="272" r:id="rId16"/>
    <p:sldId id="268" r:id="rId17"/>
    <p:sldId id="270" r:id="rId18"/>
    <p:sldId id="273" r:id="rId19"/>
    <p:sldId id="269" r:id="rId20"/>
    <p:sldId id="271" r:id="rId21"/>
    <p:sldId id="280" r:id="rId22"/>
    <p:sldId id="279" r:id="rId23"/>
    <p:sldId id="283" r:id="rId24"/>
    <p:sldId id="282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DB6195-5A51-40AE-A05B-8C27948D6E06}" v="3085" dt="2019-11-07T02:23:04.039"/>
    <p1510:client id="{EA27333A-59F8-B748-B891-D15D3A6112E4}" v="198" dt="2019-11-06T06:48:20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46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9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Craswell" userId="3680a05d-b150-468c-a8fe-e7c8fcae4db4" providerId="ADAL" clId="{8FDB6195-5A51-40AE-A05B-8C27948D6E06}"/>
    <pc:docChg chg="undo redo custSel mod addSld delSld modSld sldOrd addMainMaster delMainMaster">
      <pc:chgData name="Nick Craswell" userId="3680a05d-b150-468c-a8fe-e7c8fcae4db4" providerId="ADAL" clId="{8FDB6195-5A51-40AE-A05B-8C27948D6E06}" dt="2019-11-07T03:12:31.426" v="14782" actId="20577"/>
      <pc:docMkLst>
        <pc:docMk/>
      </pc:docMkLst>
      <pc:sldChg chg="addSp delSp modSp del mod setBg modClrScheme delDesignElem chgLayout">
        <pc:chgData name="Nick Craswell" userId="3680a05d-b150-468c-a8fe-e7c8fcae4db4" providerId="ADAL" clId="{8FDB6195-5A51-40AE-A05B-8C27948D6E06}" dt="2019-11-06T02:03:07.467" v="1940" actId="47"/>
        <pc:sldMkLst>
          <pc:docMk/>
          <pc:sldMk cId="2579401991" sldId="256"/>
        </pc:sldMkLst>
        <pc:spChg chg="mod">
          <ac:chgData name="Nick Craswell" userId="3680a05d-b150-468c-a8fe-e7c8fcae4db4" providerId="ADAL" clId="{8FDB6195-5A51-40AE-A05B-8C27948D6E06}" dt="2019-10-27T23:29:09.461" v="444" actId="26606"/>
          <ac:spMkLst>
            <pc:docMk/>
            <pc:sldMk cId="2579401991" sldId="256"/>
            <ac:spMk id="2" creationId="{8D5BEB81-C2CF-436F-8692-24FC703C2085}"/>
          </ac:spMkLst>
        </pc:spChg>
        <pc:spChg chg="mod">
          <ac:chgData name="Nick Craswell" userId="3680a05d-b150-468c-a8fe-e7c8fcae4db4" providerId="ADAL" clId="{8FDB6195-5A51-40AE-A05B-8C27948D6E06}" dt="2019-11-04T02:19:50.218" v="897" actId="114"/>
          <ac:spMkLst>
            <pc:docMk/>
            <pc:sldMk cId="2579401991" sldId="256"/>
            <ac:spMk id="3" creationId="{4084538E-D171-4EEE-9CAD-2DE251DE8396}"/>
          </ac:spMkLst>
        </pc:spChg>
        <pc:spChg chg="add del mod">
          <ac:chgData name="Nick Craswell" userId="3680a05d-b150-468c-a8fe-e7c8fcae4db4" providerId="ADAL" clId="{8FDB6195-5A51-40AE-A05B-8C27948D6E06}" dt="2019-10-27T23:22:15.803" v="6"/>
          <ac:spMkLst>
            <pc:docMk/>
            <pc:sldMk cId="2579401991" sldId="256"/>
            <ac:spMk id="5" creationId="{DA0A908D-36DA-43FE-BCB9-C322F5769882}"/>
          </ac:spMkLst>
        </pc:spChg>
        <pc:spChg chg="add del mod">
          <ac:chgData name="Nick Craswell" userId="3680a05d-b150-468c-a8fe-e7c8fcae4db4" providerId="ADAL" clId="{8FDB6195-5A51-40AE-A05B-8C27948D6E06}" dt="2019-10-27T23:22:15.803" v="6"/>
          <ac:spMkLst>
            <pc:docMk/>
            <pc:sldMk cId="2579401991" sldId="256"/>
            <ac:spMk id="6" creationId="{AFD620F5-80BC-4F45-9919-77F55E923F59}"/>
          </ac:spMkLst>
        </pc:spChg>
        <pc:spChg chg="add del">
          <ac:chgData name="Nick Craswell" userId="3680a05d-b150-468c-a8fe-e7c8fcae4db4" providerId="ADAL" clId="{8FDB6195-5A51-40AE-A05B-8C27948D6E06}" dt="2019-10-27T23:22:32.575" v="9" actId="26606"/>
          <ac:spMkLst>
            <pc:docMk/>
            <pc:sldMk cId="2579401991" sldId="256"/>
            <ac:spMk id="7" creationId="{0AF4F2BA-3C03-4E2C-8ABC-0949B61B3C5E}"/>
          </ac:spMkLst>
        </pc:spChg>
        <pc:spChg chg="del">
          <ac:chgData name="Nick Craswell" userId="3680a05d-b150-468c-a8fe-e7c8fcae4db4" providerId="ADAL" clId="{8FDB6195-5A51-40AE-A05B-8C27948D6E06}" dt="2019-10-27T23:21:32.546" v="0" actId="26606"/>
          <ac:spMkLst>
            <pc:docMk/>
            <pc:sldMk cId="2579401991" sldId="256"/>
            <ac:spMk id="9" creationId="{0AF4F2BA-3C03-4E2C-8ABC-0949B61B3C5E}"/>
          </ac:spMkLst>
        </pc:spChg>
        <pc:spChg chg="add del">
          <ac:chgData name="Nick Craswell" userId="3680a05d-b150-468c-a8fe-e7c8fcae4db4" providerId="ADAL" clId="{8FDB6195-5A51-40AE-A05B-8C27948D6E06}" dt="2019-10-27T23:22:32.575" v="9" actId="26606"/>
          <ac:spMkLst>
            <pc:docMk/>
            <pc:sldMk cId="2579401991" sldId="256"/>
            <ac:spMk id="10" creationId="{B40A8CA7-7D5A-43B0-A1A0-B558ECA9EED1}"/>
          </ac:spMkLst>
        </pc:spChg>
        <pc:spChg chg="add del">
          <ac:chgData name="Nick Craswell" userId="3680a05d-b150-468c-a8fe-e7c8fcae4db4" providerId="ADAL" clId="{8FDB6195-5A51-40AE-A05B-8C27948D6E06}" dt="2019-10-27T23:25:05.788" v="237"/>
          <ac:spMkLst>
            <pc:docMk/>
            <pc:sldMk cId="2579401991" sldId="256"/>
            <ac:spMk id="12" creationId="{6B695AA2-4B70-477F-AF90-536B720A1343}"/>
          </ac:spMkLst>
        </pc:spChg>
        <pc:spChg chg="add del">
          <ac:chgData name="Nick Craswell" userId="3680a05d-b150-468c-a8fe-e7c8fcae4db4" providerId="ADAL" clId="{8FDB6195-5A51-40AE-A05B-8C27948D6E06}" dt="2019-10-27T23:21:43.904" v="2" actId="26606"/>
          <ac:spMkLst>
            <pc:docMk/>
            <pc:sldMk cId="2579401991" sldId="256"/>
            <ac:spMk id="13" creationId="{B40A8CA7-7D5A-43B0-A1A0-B558ECA9EED1}"/>
          </ac:spMkLst>
        </pc:spChg>
        <pc:spChg chg="add">
          <ac:chgData name="Nick Craswell" userId="3680a05d-b150-468c-a8fe-e7c8fcae4db4" providerId="ADAL" clId="{8FDB6195-5A51-40AE-A05B-8C27948D6E06}" dt="2019-10-27T23:29:09.461" v="444" actId="26606"/>
          <ac:spMkLst>
            <pc:docMk/>
            <pc:sldMk cId="2579401991" sldId="256"/>
            <ac:spMk id="14" creationId="{71B2258F-86CA-4D4D-8270-BC05FCDEBFB3}"/>
          </ac:spMkLst>
        </pc:spChg>
        <pc:spChg chg="del">
          <ac:chgData name="Nick Craswell" userId="3680a05d-b150-468c-a8fe-e7c8fcae4db4" providerId="ADAL" clId="{8FDB6195-5A51-40AE-A05B-8C27948D6E06}" dt="2019-10-27T23:21:32.546" v="0" actId="26606"/>
          <ac:spMkLst>
            <pc:docMk/>
            <pc:sldMk cId="2579401991" sldId="256"/>
            <ac:spMk id="16" creationId="{B40A8CA7-7D5A-43B0-A1A0-B558ECA9EED1}"/>
          </ac:spMkLst>
        </pc:spChg>
        <pc:spChg chg="add del">
          <ac:chgData name="Nick Craswell" userId="3680a05d-b150-468c-a8fe-e7c8fcae4db4" providerId="ADAL" clId="{8FDB6195-5A51-40AE-A05B-8C27948D6E06}" dt="2019-10-27T23:21:43.904" v="2" actId="26606"/>
          <ac:spMkLst>
            <pc:docMk/>
            <pc:sldMk cId="2579401991" sldId="256"/>
            <ac:spMk id="18" creationId="{0AF4F2BA-3C03-4E2C-8ABC-0949B61B3C5E}"/>
          </ac:spMkLst>
        </pc:spChg>
        <pc:spChg chg="add del">
          <ac:chgData name="Nick Craswell" userId="3680a05d-b150-468c-a8fe-e7c8fcae4db4" providerId="ADAL" clId="{8FDB6195-5A51-40AE-A05B-8C27948D6E06}" dt="2019-10-27T23:21:51.913" v="5"/>
          <ac:spMkLst>
            <pc:docMk/>
            <pc:sldMk cId="2579401991" sldId="256"/>
            <ac:spMk id="20" creationId="{6B695AA2-4B70-477F-AF90-536B720A1343}"/>
          </ac:spMkLst>
        </pc:spChg>
        <pc:picChg chg="mod">
          <ac:chgData name="Nick Craswell" userId="3680a05d-b150-468c-a8fe-e7c8fcae4db4" providerId="ADAL" clId="{8FDB6195-5A51-40AE-A05B-8C27948D6E06}" dt="2019-11-04T02:19:55.162" v="899" actId="1076"/>
          <ac:picMkLst>
            <pc:docMk/>
            <pc:sldMk cId="2579401991" sldId="256"/>
            <ac:picMk id="4" creationId="{39880CE1-4442-499D-805D-D07618C56585}"/>
          </ac:picMkLst>
        </pc:picChg>
        <pc:cxnChg chg="add del">
          <ac:chgData name="Nick Craswell" userId="3680a05d-b150-468c-a8fe-e7c8fcae4db4" providerId="ADAL" clId="{8FDB6195-5A51-40AE-A05B-8C27948D6E06}" dt="2019-10-27T23:22:32.575" v="9" actId="26606"/>
          <ac:cxnSpMkLst>
            <pc:docMk/>
            <pc:sldMk cId="2579401991" sldId="256"/>
            <ac:cxnSpMk id="8" creationId="{A07787ED-5EDC-4C54-AD87-55B60D0FE397}"/>
          </ac:cxnSpMkLst>
        </pc:cxnChg>
        <pc:cxnChg chg="add del">
          <ac:chgData name="Nick Craswell" userId="3680a05d-b150-468c-a8fe-e7c8fcae4db4" providerId="ADAL" clId="{8FDB6195-5A51-40AE-A05B-8C27948D6E06}" dt="2019-10-27T23:21:43.904" v="2" actId="26606"/>
          <ac:cxnSpMkLst>
            <pc:docMk/>
            <pc:sldMk cId="2579401991" sldId="256"/>
            <ac:cxnSpMk id="11" creationId="{A07787ED-5EDC-4C54-AD87-55B60D0FE397}"/>
          </ac:cxnSpMkLst>
        </pc:cxnChg>
        <pc:cxnChg chg="del">
          <ac:chgData name="Nick Craswell" userId="3680a05d-b150-468c-a8fe-e7c8fcae4db4" providerId="ADAL" clId="{8FDB6195-5A51-40AE-A05B-8C27948D6E06}" dt="2019-10-27T23:21:32.546" v="0" actId="26606"/>
          <ac:cxnSpMkLst>
            <pc:docMk/>
            <pc:sldMk cId="2579401991" sldId="256"/>
            <ac:cxnSpMk id="15" creationId="{A07787ED-5EDC-4C54-AD87-55B60D0FE397}"/>
          </ac:cxnSpMkLst>
        </pc:cxnChg>
      </pc:sldChg>
      <pc:sldChg chg="addSp delSp modSp add del mod setBg modClrScheme chgLayout">
        <pc:chgData name="Nick Craswell" userId="3680a05d-b150-468c-a8fe-e7c8fcae4db4" providerId="ADAL" clId="{8FDB6195-5A51-40AE-A05B-8C27948D6E06}" dt="2019-11-06T05:47:19.950" v="4447" actId="47"/>
        <pc:sldMkLst>
          <pc:docMk/>
          <pc:sldMk cId="987569473" sldId="257"/>
        </pc:sldMkLst>
        <pc:spChg chg="mod ord">
          <ac:chgData name="Nick Craswell" userId="3680a05d-b150-468c-a8fe-e7c8fcae4db4" providerId="ADAL" clId="{8FDB6195-5A51-40AE-A05B-8C27948D6E06}" dt="2019-11-04T02:34:04.569" v="1678" actId="26606"/>
          <ac:spMkLst>
            <pc:docMk/>
            <pc:sldMk cId="987569473" sldId="257"/>
            <ac:spMk id="2" creationId="{5034E6DB-62BF-42CB-AE5B-DAE766139FDF}"/>
          </ac:spMkLst>
        </pc:spChg>
        <pc:spChg chg="mod ord">
          <ac:chgData name="Nick Craswell" userId="3680a05d-b150-468c-a8fe-e7c8fcae4db4" providerId="ADAL" clId="{8FDB6195-5A51-40AE-A05B-8C27948D6E06}" dt="2019-11-04T02:34:04.569" v="1678" actId="26606"/>
          <ac:spMkLst>
            <pc:docMk/>
            <pc:sldMk cId="987569473" sldId="257"/>
            <ac:spMk id="3" creationId="{9D165DB8-6284-428E-8738-5F0EC06B524E}"/>
          </ac:spMkLst>
        </pc:spChg>
        <pc:spChg chg="add mod ord">
          <ac:chgData name="Nick Craswell" userId="3680a05d-b150-468c-a8fe-e7c8fcae4db4" providerId="ADAL" clId="{8FDB6195-5A51-40AE-A05B-8C27948D6E06}" dt="2019-11-04T02:34:04.569" v="1678" actId="26606"/>
          <ac:spMkLst>
            <pc:docMk/>
            <pc:sldMk cId="987569473" sldId="257"/>
            <ac:spMk id="4" creationId="{3F4F83E6-184F-479C-9928-66B7589F9C18}"/>
          </ac:spMkLst>
        </pc:spChg>
        <pc:spChg chg="add del mod">
          <ac:chgData name="Nick Craswell" userId="3680a05d-b150-468c-a8fe-e7c8fcae4db4" providerId="ADAL" clId="{8FDB6195-5A51-40AE-A05B-8C27948D6E06}" dt="2019-10-27T23:24:58.308" v="235"/>
          <ac:spMkLst>
            <pc:docMk/>
            <pc:sldMk cId="987569473" sldId="257"/>
            <ac:spMk id="5" creationId="{6D58840A-0802-4EB7-BDF8-5DE8977F47C5}"/>
          </ac:spMkLst>
        </pc:spChg>
        <pc:spChg chg="add del mod">
          <ac:chgData name="Nick Craswell" userId="3680a05d-b150-468c-a8fe-e7c8fcae4db4" providerId="ADAL" clId="{8FDB6195-5A51-40AE-A05B-8C27948D6E06}" dt="2019-10-27T23:24:58.308" v="235"/>
          <ac:spMkLst>
            <pc:docMk/>
            <pc:sldMk cId="987569473" sldId="257"/>
            <ac:spMk id="6" creationId="{3662F143-D64F-4F68-AD49-5EFE3B950D87}"/>
          </ac:spMkLst>
        </pc:spChg>
        <pc:spChg chg="add del mod">
          <ac:chgData name="Nick Craswell" userId="3680a05d-b150-468c-a8fe-e7c8fcae4db4" providerId="ADAL" clId="{8FDB6195-5A51-40AE-A05B-8C27948D6E06}" dt="2019-10-27T23:24:58.308" v="235"/>
          <ac:spMkLst>
            <pc:docMk/>
            <pc:sldMk cId="987569473" sldId="257"/>
            <ac:spMk id="7" creationId="{8C097186-E245-4A9C-9F0C-B41ECAC63111}"/>
          </ac:spMkLst>
        </pc:spChg>
        <pc:spChg chg="add del">
          <ac:chgData name="Nick Craswell" userId="3680a05d-b150-468c-a8fe-e7c8fcae4db4" providerId="ADAL" clId="{8FDB6195-5A51-40AE-A05B-8C27948D6E06}" dt="2019-11-04T02:34:04.569" v="1678" actId="26606"/>
          <ac:spMkLst>
            <pc:docMk/>
            <pc:sldMk cId="987569473" sldId="257"/>
            <ac:spMk id="8" creationId="{4C608BEB-860E-4094-8511-78603564A75E}"/>
          </ac:spMkLst>
        </pc:spChg>
        <pc:spChg chg="add del">
          <ac:chgData name="Nick Craswell" userId="3680a05d-b150-468c-a8fe-e7c8fcae4db4" providerId="ADAL" clId="{8FDB6195-5A51-40AE-A05B-8C27948D6E06}" dt="2019-10-27T23:33:34.193" v="747" actId="26606"/>
          <ac:spMkLst>
            <pc:docMk/>
            <pc:sldMk cId="987569473" sldId="257"/>
            <ac:spMk id="9" creationId="{4C608BEB-860E-4094-8511-78603564A75E}"/>
          </ac:spMkLst>
        </pc:spChg>
        <pc:cxnChg chg="add del">
          <ac:chgData name="Nick Craswell" userId="3680a05d-b150-468c-a8fe-e7c8fcae4db4" providerId="ADAL" clId="{8FDB6195-5A51-40AE-A05B-8C27948D6E06}" dt="2019-11-04T02:34:04.569" v="1678" actId="26606"/>
          <ac:cxnSpMkLst>
            <pc:docMk/>
            <pc:sldMk cId="987569473" sldId="257"/>
            <ac:cxnSpMk id="10" creationId="{1F16A8D4-FE87-4604-88B2-394B5D1EB437}"/>
          </ac:cxnSpMkLst>
        </pc:cxnChg>
        <pc:cxnChg chg="add del">
          <ac:chgData name="Nick Craswell" userId="3680a05d-b150-468c-a8fe-e7c8fcae4db4" providerId="ADAL" clId="{8FDB6195-5A51-40AE-A05B-8C27948D6E06}" dt="2019-10-27T23:33:34.193" v="747" actId="26606"/>
          <ac:cxnSpMkLst>
            <pc:docMk/>
            <pc:sldMk cId="987569473" sldId="257"/>
            <ac:cxnSpMk id="11" creationId="{1F16A8D4-FE87-4604-88B2-394B5D1EB437}"/>
          </ac:cxnSpMkLst>
        </pc:cxnChg>
      </pc:sldChg>
      <pc:sldChg chg="addSp delSp modSp add mod ord setBg modClrScheme chgLayout">
        <pc:chgData name="Nick Craswell" userId="3680a05d-b150-468c-a8fe-e7c8fcae4db4" providerId="ADAL" clId="{8FDB6195-5A51-40AE-A05B-8C27948D6E06}" dt="2019-11-06T23:22:57.436" v="13664"/>
        <pc:sldMkLst>
          <pc:docMk/>
          <pc:sldMk cId="3302291351" sldId="258"/>
        </pc:sldMkLst>
        <pc:spChg chg="add mod">
          <ac:chgData name="Nick Craswell" userId="3680a05d-b150-468c-a8fe-e7c8fcae4db4" providerId="ADAL" clId="{8FDB6195-5A51-40AE-A05B-8C27948D6E06}" dt="2019-11-06T23:02:16.132" v="13007" actId="1076"/>
          <ac:spMkLst>
            <pc:docMk/>
            <pc:sldMk cId="3302291351" sldId="258"/>
            <ac:spMk id="2" creationId="{93FE20CB-ADAC-4C6C-A238-E16C4AB9597C}"/>
          </ac:spMkLst>
        </pc:spChg>
        <pc:spChg chg="del mod ord">
          <ac:chgData name="Nick Craswell" userId="3680a05d-b150-468c-a8fe-e7c8fcae4db4" providerId="ADAL" clId="{8FDB6195-5A51-40AE-A05B-8C27948D6E06}" dt="2019-10-27T23:27:14.991" v="421" actId="700"/>
          <ac:spMkLst>
            <pc:docMk/>
            <pc:sldMk cId="3302291351" sldId="258"/>
            <ac:spMk id="2" creationId="{E9A8E959-0BE1-4081-9DA6-9341CFBBD9CB}"/>
          </ac:spMkLst>
        </pc:spChg>
        <pc:spChg chg="del mod ord">
          <ac:chgData name="Nick Craswell" userId="3680a05d-b150-468c-a8fe-e7c8fcae4db4" providerId="ADAL" clId="{8FDB6195-5A51-40AE-A05B-8C27948D6E06}" dt="2019-10-27T23:27:14.991" v="421" actId="700"/>
          <ac:spMkLst>
            <pc:docMk/>
            <pc:sldMk cId="3302291351" sldId="258"/>
            <ac:spMk id="3" creationId="{C2485AA0-B3CB-4340-A279-DF5416D759F4}"/>
          </ac:spMkLst>
        </pc:spChg>
        <pc:spChg chg="add del mod ord">
          <ac:chgData name="Nick Craswell" userId="3680a05d-b150-468c-a8fe-e7c8fcae4db4" providerId="ADAL" clId="{8FDB6195-5A51-40AE-A05B-8C27948D6E06}" dt="2019-11-04T02:14:44.432" v="873"/>
          <ac:spMkLst>
            <pc:docMk/>
            <pc:sldMk cId="3302291351" sldId="258"/>
            <ac:spMk id="4" creationId="{6733969C-9F4C-471D-B7C8-64A06A4829E3}"/>
          </ac:spMkLst>
        </pc:spChg>
        <pc:spChg chg="del">
          <ac:chgData name="Nick Craswell" userId="3680a05d-b150-468c-a8fe-e7c8fcae4db4" providerId="ADAL" clId="{8FDB6195-5A51-40AE-A05B-8C27948D6E06}" dt="2019-10-27T23:27:14.991" v="421" actId="700"/>
          <ac:spMkLst>
            <pc:docMk/>
            <pc:sldMk cId="3302291351" sldId="258"/>
            <ac:spMk id="4" creationId="{F7875A5C-C4BE-477F-BAB1-F28A25449A36}"/>
          </ac:spMkLst>
        </pc:spChg>
        <pc:spChg chg="add mod ord">
          <ac:chgData name="Nick Craswell" userId="3680a05d-b150-468c-a8fe-e7c8fcae4db4" providerId="ADAL" clId="{8FDB6195-5A51-40AE-A05B-8C27948D6E06}" dt="2019-11-06T06:29:47.038" v="5690" actId="404"/>
          <ac:spMkLst>
            <pc:docMk/>
            <pc:sldMk cId="3302291351" sldId="258"/>
            <ac:spMk id="5" creationId="{25EA1D24-A255-40CC-925E-130479C323BE}"/>
          </ac:spMkLst>
        </pc:spChg>
        <pc:spChg chg="add del mod ord">
          <ac:chgData name="Nick Craswell" userId="3680a05d-b150-468c-a8fe-e7c8fcae4db4" providerId="ADAL" clId="{8FDB6195-5A51-40AE-A05B-8C27948D6E06}" dt="2019-10-27T23:27:34.500" v="439"/>
          <ac:spMkLst>
            <pc:docMk/>
            <pc:sldMk cId="3302291351" sldId="258"/>
            <ac:spMk id="6" creationId="{3BB27344-3275-4BCD-878E-10DF294C3F1E}"/>
          </ac:spMkLst>
        </pc:spChg>
        <pc:spChg chg="add del mod">
          <ac:chgData name="Nick Craswell" userId="3680a05d-b150-468c-a8fe-e7c8fcae4db4" providerId="ADAL" clId="{8FDB6195-5A51-40AE-A05B-8C27948D6E06}" dt="2019-11-04T02:17:16.880" v="879"/>
          <ac:spMkLst>
            <pc:docMk/>
            <pc:sldMk cId="3302291351" sldId="258"/>
            <ac:spMk id="7" creationId="{644F3D08-C090-422E-9FAA-5D7C62727FFE}"/>
          </ac:spMkLst>
        </pc:spChg>
        <pc:spChg chg="add del mod">
          <ac:chgData name="Nick Craswell" userId="3680a05d-b150-468c-a8fe-e7c8fcae4db4" providerId="ADAL" clId="{8FDB6195-5A51-40AE-A05B-8C27948D6E06}" dt="2019-10-27T23:28:29.087" v="442"/>
          <ac:spMkLst>
            <pc:docMk/>
            <pc:sldMk cId="3302291351" sldId="258"/>
            <ac:spMk id="9" creationId="{F85680BF-1B5B-4476-B275-4449E3F96A5A}"/>
          </ac:spMkLst>
        </pc:spChg>
        <pc:spChg chg="add del">
          <ac:chgData name="Nick Craswell" userId="3680a05d-b150-468c-a8fe-e7c8fcae4db4" providerId="ADAL" clId="{8FDB6195-5A51-40AE-A05B-8C27948D6E06}" dt="2019-10-27T23:28:31.886" v="443" actId="26606"/>
          <ac:spMkLst>
            <pc:docMk/>
            <pc:sldMk cId="3302291351" sldId="258"/>
            <ac:spMk id="12" creationId="{823AC064-BC96-4F32-8AE1-B2FD38754823}"/>
          </ac:spMkLst>
        </pc:spChg>
        <pc:spChg chg="add">
          <ac:chgData name="Nick Craswell" userId="3680a05d-b150-468c-a8fe-e7c8fcae4db4" providerId="ADAL" clId="{8FDB6195-5A51-40AE-A05B-8C27948D6E06}" dt="2019-10-27T23:28:31.886" v="443" actId="26606"/>
          <ac:spMkLst>
            <pc:docMk/>
            <pc:sldMk cId="3302291351" sldId="258"/>
            <ac:spMk id="19" creationId="{823AC064-BC96-4F32-8AE1-B2FD38754823}"/>
          </ac:spMkLst>
        </pc:spChg>
        <pc:picChg chg="add del">
          <ac:chgData name="Nick Craswell" userId="3680a05d-b150-468c-a8fe-e7c8fcae4db4" providerId="ADAL" clId="{8FDB6195-5A51-40AE-A05B-8C27948D6E06}" dt="2019-11-04T02:14:43.002" v="872" actId="21"/>
          <ac:picMkLst>
            <pc:docMk/>
            <pc:sldMk cId="3302291351" sldId="258"/>
            <ac:picMk id="2" creationId="{BD5024FA-0E82-4902-B376-F54B4328A863}"/>
          </ac:picMkLst>
        </pc:picChg>
        <pc:picChg chg="add del">
          <ac:chgData name="Nick Craswell" userId="3680a05d-b150-468c-a8fe-e7c8fcae4db4" providerId="ADAL" clId="{8FDB6195-5A51-40AE-A05B-8C27948D6E06}" dt="2019-11-06T06:21:34.947" v="5070"/>
          <ac:picMkLst>
            <pc:docMk/>
            <pc:sldMk cId="3302291351" sldId="258"/>
            <ac:picMk id="6" creationId="{5FFD401A-BD41-4C9F-8957-76FD2914C6FD}"/>
          </ac:picMkLst>
        </pc:picChg>
        <pc:picChg chg="add del mod">
          <ac:chgData name="Nick Craswell" userId="3680a05d-b150-468c-a8fe-e7c8fcae4db4" providerId="ADAL" clId="{8FDB6195-5A51-40AE-A05B-8C27948D6E06}" dt="2019-10-27T23:28:27.022" v="441" actId="478"/>
          <ac:picMkLst>
            <pc:docMk/>
            <pc:sldMk cId="3302291351" sldId="258"/>
            <ac:picMk id="7" creationId="{D981786D-5593-42A4-9D73-B211D44EABEA}"/>
          </ac:picMkLst>
        </pc:picChg>
        <pc:picChg chg="add del">
          <ac:chgData name="Nick Craswell" userId="3680a05d-b150-468c-a8fe-e7c8fcae4db4" providerId="ADAL" clId="{8FDB6195-5A51-40AE-A05B-8C27948D6E06}" dt="2019-11-04T02:15:26.425" v="876"/>
          <ac:picMkLst>
            <pc:docMk/>
            <pc:sldMk cId="3302291351" sldId="258"/>
            <ac:picMk id="8" creationId="{7014167C-1ED2-4990-A1F1-853DD9EE8699}"/>
          </ac:picMkLst>
        </pc:picChg>
        <pc:picChg chg="add del mod">
          <ac:chgData name="Nick Craswell" userId="3680a05d-b150-468c-a8fe-e7c8fcae4db4" providerId="ADAL" clId="{8FDB6195-5A51-40AE-A05B-8C27948D6E06}" dt="2019-11-04T02:14:51.330" v="874" actId="478"/>
          <ac:picMkLst>
            <pc:docMk/>
            <pc:sldMk cId="3302291351" sldId="258"/>
            <ac:picMk id="9" creationId="{C2E4E997-C314-48FC-B599-C768A4141E94}"/>
          </ac:picMkLst>
        </pc:picChg>
        <pc:picChg chg="add del mod">
          <ac:chgData name="Nick Craswell" userId="3680a05d-b150-468c-a8fe-e7c8fcae4db4" providerId="ADAL" clId="{8FDB6195-5A51-40AE-A05B-8C27948D6E06}" dt="2019-11-04T02:14:33.824" v="870" actId="478"/>
          <ac:picMkLst>
            <pc:docMk/>
            <pc:sldMk cId="3302291351" sldId="258"/>
            <ac:picMk id="10" creationId="{6DB64F6B-B3D2-40CD-943C-C98F12F446CA}"/>
          </ac:picMkLst>
        </pc:picChg>
        <pc:picChg chg="add del">
          <ac:chgData name="Nick Craswell" userId="3680a05d-b150-468c-a8fe-e7c8fcae4db4" providerId="ADAL" clId="{8FDB6195-5A51-40AE-A05B-8C27948D6E06}" dt="2019-11-04T02:16:42.530" v="878"/>
          <ac:picMkLst>
            <pc:docMk/>
            <pc:sldMk cId="3302291351" sldId="258"/>
            <ac:picMk id="11" creationId="{CF731177-0FC1-4B53-8C6A-527A5A76A5EF}"/>
          </ac:picMkLst>
        </pc:picChg>
        <pc:picChg chg="add mod ord">
          <ac:chgData name="Nick Craswell" userId="3680a05d-b150-468c-a8fe-e7c8fcae4db4" providerId="ADAL" clId="{8FDB6195-5A51-40AE-A05B-8C27948D6E06}" dt="2019-11-06T06:26:13.873" v="5355" actId="1076"/>
          <ac:picMkLst>
            <pc:docMk/>
            <pc:sldMk cId="3302291351" sldId="258"/>
            <ac:picMk id="12" creationId="{A424D1D6-F843-44BB-8A81-14E2D91CD05E}"/>
          </ac:picMkLst>
        </pc:picChg>
        <pc:cxnChg chg="add del">
          <ac:chgData name="Nick Craswell" userId="3680a05d-b150-468c-a8fe-e7c8fcae4db4" providerId="ADAL" clId="{8FDB6195-5A51-40AE-A05B-8C27948D6E06}" dt="2019-10-27T23:28:31.886" v="443" actId="26606"/>
          <ac:cxnSpMkLst>
            <pc:docMk/>
            <pc:sldMk cId="3302291351" sldId="258"/>
            <ac:cxnSpMk id="14" creationId="{7E7C77BC-7138-40B1-A15B-20F57A494629}"/>
          </ac:cxnSpMkLst>
        </pc:cxnChg>
        <pc:cxnChg chg="add">
          <ac:chgData name="Nick Craswell" userId="3680a05d-b150-468c-a8fe-e7c8fcae4db4" providerId="ADAL" clId="{8FDB6195-5A51-40AE-A05B-8C27948D6E06}" dt="2019-10-27T23:28:31.886" v="443" actId="26606"/>
          <ac:cxnSpMkLst>
            <pc:docMk/>
            <pc:sldMk cId="3302291351" sldId="258"/>
            <ac:cxnSpMk id="21" creationId="{7E7C77BC-7138-40B1-A15B-20F57A494629}"/>
          </ac:cxnSpMkLst>
        </pc:cxnChg>
      </pc:sldChg>
      <pc:sldChg chg="addSp delSp modSp add del mod ord setBg modClrScheme chgLayout">
        <pc:chgData name="Nick Craswell" userId="3680a05d-b150-468c-a8fe-e7c8fcae4db4" providerId="ADAL" clId="{8FDB6195-5A51-40AE-A05B-8C27948D6E06}" dt="2019-11-06T22:14:29.605" v="11214" actId="47"/>
        <pc:sldMkLst>
          <pc:docMk/>
          <pc:sldMk cId="1541822261" sldId="259"/>
        </pc:sldMkLst>
        <pc:spChg chg="del mod">
          <ac:chgData name="Nick Craswell" userId="3680a05d-b150-468c-a8fe-e7c8fcae4db4" providerId="ADAL" clId="{8FDB6195-5A51-40AE-A05B-8C27948D6E06}" dt="2019-11-04T02:35:02.782" v="1680" actId="700"/>
          <ac:spMkLst>
            <pc:docMk/>
            <pc:sldMk cId="1541822261" sldId="259"/>
            <ac:spMk id="2" creationId="{606AA6A8-6235-488A-9D07-A5DAFE22CCA8}"/>
          </ac:spMkLst>
        </pc:spChg>
        <pc:spChg chg="del">
          <ac:chgData name="Nick Craswell" userId="3680a05d-b150-468c-a8fe-e7c8fcae4db4" providerId="ADAL" clId="{8FDB6195-5A51-40AE-A05B-8C27948D6E06}" dt="2019-11-04T02:35:02.782" v="1680" actId="700"/>
          <ac:spMkLst>
            <pc:docMk/>
            <pc:sldMk cId="1541822261" sldId="259"/>
            <ac:spMk id="3" creationId="{97DE7C2C-4D38-49F1-A5A8-E25B78262359}"/>
          </ac:spMkLst>
        </pc:spChg>
        <pc:spChg chg="add mod ord">
          <ac:chgData name="Nick Craswell" userId="3680a05d-b150-468c-a8fe-e7c8fcae4db4" providerId="ADAL" clId="{8FDB6195-5A51-40AE-A05B-8C27948D6E06}" dt="2019-11-06T06:32:36.308" v="5827" actId="20577"/>
          <ac:spMkLst>
            <pc:docMk/>
            <pc:sldMk cId="1541822261" sldId="259"/>
            <ac:spMk id="5" creationId="{47E2136B-B198-42DE-BADF-F6B8311A1B7B}"/>
          </ac:spMkLst>
        </pc:spChg>
        <pc:spChg chg="add del mod ord">
          <ac:chgData name="Nick Craswell" userId="3680a05d-b150-468c-a8fe-e7c8fcae4db4" providerId="ADAL" clId="{8FDB6195-5A51-40AE-A05B-8C27948D6E06}" dt="2019-11-04T02:35:24.232" v="1685"/>
          <ac:spMkLst>
            <pc:docMk/>
            <pc:sldMk cId="1541822261" sldId="259"/>
            <ac:spMk id="6" creationId="{79A5BCC7-F171-47C9-8680-0B3C677CD0F2}"/>
          </ac:spMkLst>
        </pc:spChg>
        <pc:picChg chg="add del mod">
          <ac:chgData name="Nick Craswell" userId="3680a05d-b150-468c-a8fe-e7c8fcae4db4" providerId="ADAL" clId="{8FDB6195-5A51-40AE-A05B-8C27948D6E06}" dt="2019-11-04T02:35:23.198" v="1684" actId="21"/>
          <ac:picMkLst>
            <pc:docMk/>
            <pc:sldMk cId="1541822261" sldId="259"/>
            <ac:picMk id="4" creationId="{559986EC-7D06-434A-8C99-5D13C1DD7230}"/>
          </ac:picMkLst>
        </pc:picChg>
        <pc:picChg chg="add mod">
          <ac:chgData name="Nick Craswell" userId="3680a05d-b150-468c-a8fe-e7c8fcae4db4" providerId="ADAL" clId="{8FDB6195-5A51-40AE-A05B-8C27948D6E06}" dt="2019-11-04T02:35:24.232" v="1685"/>
          <ac:picMkLst>
            <pc:docMk/>
            <pc:sldMk cId="1541822261" sldId="259"/>
            <ac:picMk id="7" creationId="{A09E78FB-177D-4349-8A47-862B436E5472}"/>
          </ac:picMkLst>
        </pc:picChg>
      </pc:sldChg>
      <pc:sldChg chg="addSp delSp modSp add del mod ord modClrScheme chgLayout">
        <pc:chgData name="Nick Craswell" userId="3680a05d-b150-468c-a8fe-e7c8fcae4db4" providerId="ADAL" clId="{8FDB6195-5A51-40AE-A05B-8C27948D6E06}" dt="2019-11-06T23:02:49.428" v="13008" actId="47"/>
        <pc:sldMkLst>
          <pc:docMk/>
          <pc:sldMk cId="3609343763" sldId="260"/>
        </pc:sldMkLst>
        <pc:spChg chg="del">
          <ac:chgData name="Nick Craswell" userId="3680a05d-b150-468c-a8fe-e7c8fcae4db4" providerId="ADAL" clId="{8FDB6195-5A51-40AE-A05B-8C27948D6E06}" dt="2019-11-04T02:37:12.628" v="1813" actId="700"/>
          <ac:spMkLst>
            <pc:docMk/>
            <pc:sldMk cId="3609343763" sldId="260"/>
            <ac:spMk id="2" creationId="{3D725F6A-651E-49E1-B18F-E07D5301CE32}"/>
          </ac:spMkLst>
        </pc:spChg>
        <pc:spChg chg="del">
          <ac:chgData name="Nick Craswell" userId="3680a05d-b150-468c-a8fe-e7c8fcae4db4" providerId="ADAL" clId="{8FDB6195-5A51-40AE-A05B-8C27948D6E06}" dt="2019-11-04T02:37:12.628" v="1813" actId="700"/>
          <ac:spMkLst>
            <pc:docMk/>
            <pc:sldMk cId="3609343763" sldId="260"/>
            <ac:spMk id="3" creationId="{28DBB2D5-7F35-4F26-86D0-893324CE983A}"/>
          </ac:spMkLst>
        </pc:spChg>
        <pc:spChg chg="add mod ord">
          <ac:chgData name="Nick Craswell" userId="3680a05d-b150-468c-a8fe-e7c8fcae4db4" providerId="ADAL" clId="{8FDB6195-5A51-40AE-A05B-8C27948D6E06}" dt="2019-11-04T02:38:27.133" v="1854" actId="20577"/>
          <ac:spMkLst>
            <pc:docMk/>
            <pc:sldMk cId="3609343763" sldId="260"/>
            <ac:spMk id="6" creationId="{DCBF216D-1A89-40F8-B87F-F0CAFDECFF48}"/>
          </ac:spMkLst>
        </pc:spChg>
        <pc:spChg chg="add mod ord">
          <ac:chgData name="Nick Craswell" userId="3680a05d-b150-468c-a8fe-e7c8fcae4db4" providerId="ADAL" clId="{8FDB6195-5A51-40AE-A05B-8C27948D6E06}" dt="2019-11-06T06:31:15.393" v="5750" actId="20577"/>
          <ac:spMkLst>
            <pc:docMk/>
            <pc:sldMk cId="3609343763" sldId="260"/>
            <ac:spMk id="7" creationId="{4CE0737C-F37C-470E-BE0C-CCFE0EB52477}"/>
          </ac:spMkLst>
        </pc:spChg>
        <pc:picChg chg="add mod">
          <ac:chgData name="Nick Craswell" userId="3680a05d-b150-468c-a8fe-e7c8fcae4db4" providerId="ADAL" clId="{8FDB6195-5A51-40AE-A05B-8C27948D6E06}" dt="2019-11-04T02:40:04.814" v="1894" actId="1035"/>
          <ac:picMkLst>
            <pc:docMk/>
            <pc:sldMk cId="3609343763" sldId="260"/>
            <ac:picMk id="4" creationId="{73CA8CF4-F5B6-4438-A336-314A4F9AC02B}"/>
          </ac:picMkLst>
        </pc:picChg>
        <pc:picChg chg="add mod">
          <ac:chgData name="Nick Craswell" userId="3680a05d-b150-468c-a8fe-e7c8fcae4db4" providerId="ADAL" clId="{8FDB6195-5A51-40AE-A05B-8C27948D6E06}" dt="2019-11-04T02:39:51.902" v="1884" actId="14100"/>
          <ac:picMkLst>
            <pc:docMk/>
            <pc:sldMk cId="3609343763" sldId="260"/>
            <ac:picMk id="5" creationId="{52CB16EA-BE7B-4E41-8F2D-EC77E9F784C6}"/>
          </ac:picMkLst>
        </pc:picChg>
      </pc:sldChg>
      <pc:sldChg chg="addSp delSp modSp add ord">
        <pc:chgData name="Nick Craswell" userId="3680a05d-b150-468c-a8fe-e7c8fcae4db4" providerId="ADAL" clId="{8FDB6195-5A51-40AE-A05B-8C27948D6E06}" dt="2019-11-06T06:30:44.197" v="5719"/>
        <pc:sldMkLst>
          <pc:docMk/>
          <pc:sldMk cId="4146912527" sldId="261"/>
        </pc:sldMkLst>
        <pc:spChg chg="mod">
          <ac:chgData name="Nick Craswell" userId="3680a05d-b150-468c-a8fe-e7c8fcae4db4" providerId="ADAL" clId="{8FDB6195-5A51-40AE-A05B-8C27948D6E06}" dt="2019-11-04T02:40:46.650" v="1909" actId="20577"/>
          <ac:spMkLst>
            <pc:docMk/>
            <pc:sldMk cId="4146912527" sldId="261"/>
            <ac:spMk id="2" creationId="{568C903C-176F-428E-AAAC-2B8AF40235EE}"/>
          </ac:spMkLst>
        </pc:spChg>
        <pc:spChg chg="del">
          <ac:chgData name="Nick Craswell" userId="3680a05d-b150-468c-a8fe-e7c8fcae4db4" providerId="ADAL" clId="{8FDB6195-5A51-40AE-A05B-8C27948D6E06}" dt="2019-11-04T02:40:48.488" v="1910"/>
          <ac:spMkLst>
            <pc:docMk/>
            <pc:sldMk cId="4146912527" sldId="261"/>
            <ac:spMk id="3" creationId="{6DD008BD-6FD8-487F-A172-3AB4188A1C14}"/>
          </ac:spMkLst>
        </pc:spChg>
        <pc:picChg chg="add mod">
          <ac:chgData name="Nick Craswell" userId="3680a05d-b150-468c-a8fe-e7c8fcae4db4" providerId="ADAL" clId="{8FDB6195-5A51-40AE-A05B-8C27948D6E06}" dt="2019-11-04T02:40:48.488" v="1910"/>
          <ac:picMkLst>
            <pc:docMk/>
            <pc:sldMk cId="4146912527" sldId="261"/>
            <ac:picMk id="4" creationId="{C4E6B3CB-BD56-45C7-98B6-56427E419780}"/>
          </ac:picMkLst>
        </pc:picChg>
      </pc:sldChg>
      <pc:sldChg chg="addSp delSp modSp add mod setBg modClrScheme setClrOvrMap chgLayout">
        <pc:chgData name="Nick Craswell" userId="3680a05d-b150-468c-a8fe-e7c8fcae4db4" providerId="ADAL" clId="{8FDB6195-5A51-40AE-A05B-8C27948D6E06}" dt="2019-11-07T00:35:34.073" v="14227" actId="9405"/>
        <pc:sldMkLst>
          <pc:docMk/>
          <pc:sldMk cId="4046367601" sldId="262"/>
        </pc:sldMkLst>
        <pc:spChg chg="del">
          <ac:chgData name="Nick Craswell" userId="3680a05d-b150-468c-a8fe-e7c8fcae4db4" providerId="ADAL" clId="{8FDB6195-5A51-40AE-A05B-8C27948D6E06}" dt="2019-11-04T02:42:13.188" v="1912" actId="700"/>
          <ac:spMkLst>
            <pc:docMk/>
            <pc:sldMk cId="4046367601" sldId="262"/>
            <ac:spMk id="2" creationId="{324B16F3-1909-49D0-9103-7779343EDCBD}"/>
          </ac:spMkLst>
        </pc:spChg>
        <pc:spChg chg="add mod ord">
          <ac:chgData name="Nick Craswell" userId="3680a05d-b150-468c-a8fe-e7c8fcae4db4" providerId="ADAL" clId="{8FDB6195-5A51-40AE-A05B-8C27948D6E06}" dt="2019-11-06T23:14:29.369" v="13284" actId="26606"/>
          <ac:spMkLst>
            <pc:docMk/>
            <pc:sldMk cId="4046367601" sldId="262"/>
            <ac:spMk id="2" creationId="{FE2B96CC-D10B-4AE5-B7DA-63E389AC80D1}"/>
          </ac:spMkLst>
        </pc:spChg>
        <pc:spChg chg="add mod ord">
          <ac:chgData name="Nick Craswell" userId="3680a05d-b150-468c-a8fe-e7c8fcae4db4" providerId="ADAL" clId="{8FDB6195-5A51-40AE-A05B-8C27948D6E06}" dt="2019-11-06T23:15:49.047" v="13378" actId="313"/>
          <ac:spMkLst>
            <pc:docMk/>
            <pc:sldMk cId="4046367601" sldId="262"/>
            <ac:spMk id="3" creationId="{46F6067E-1E6E-47B8-9DBF-FD621BB45114}"/>
          </ac:spMkLst>
        </pc:spChg>
        <pc:spChg chg="del">
          <ac:chgData name="Nick Craswell" userId="3680a05d-b150-468c-a8fe-e7c8fcae4db4" providerId="ADAL" clId="{8FDB6195-5A51-40AE-A05B-8C27948D6E06}" dt="2019-11-04T02:42:13.188" v="1912" actId="700"/>
          <ac:spMkLst>
            <pc:docMk/>
            <pc:sldMk cId="4046367601" sldId="262"/>
            <ac:spMk id="3" creationId="{B62CB249-467B-4F99-A97E-A176C39197CC}"/>
          </ac:spMkLst>
        </pc:spChg>
        <pc:spChg chg="add">
          <ac:chgData name="Nick Craswell" userId="3680a05d-b150-468c-a8fe-e7c8fcae4db4" providerId="ADAL" clId="{8FDB6195-5A51-40AE-A05B-8C27948D6E06}" dt="2019-11-06T23:14:29.369" v="13284" actId="26606"/>
          <ac:spMkLst>
            <pc:docMk/>
            <pc:sldMk cId="4046367601" sldId="262"/>
            <ac:spMk id="9" creationId="{867D4867-5BA7-4462-B2F6-A23F4A622AA7}"/>
          </ac:spMkLst>
        </pc:spChg>
        <pc:picChg chg="add mod ord">
          <ac:chgData name="Nick Craswell" userId="3680a05d-b150-468c-a8fe-e7c8fcae4db4" providerId="ADAL" clId="{8FDB6195-5A51-40AE-A05B-8C27948D6E06}" dt="2019-11-06T23:14:29.369" v="13284" actId="26606"/>
          <ac:picMkLst>
            <pc:docMk/>
            <pc:sldMk cId="4046367601" sldId="262"/>
            <ac:picMk id="4" creationId="{C8208EB2-5B52-4D4F-9160-06C5A95AE4AA}"/>
          </ac:picMkLst>
        </pc:picChg>
        <pc:picChg chg="add del mod ord">
          <ac:chgData name="Nick Craswell" userId="3680a05d-b150-468c-a8fe-e7c8fcae4db4" providerId="ADAL" clId="{8FDB6195-5A51-40AE-A05B-8C27948D6E06}" dt="2019-11-06T06:34:29.721" v="5834" actId="478"/>
          <ac:picMkLst>
            <pc:docMk/>
            <pc:sldMk cId="4046367601" sldId="262"/>
            <ac:picMk id="5" creationId="{27B25F54-6500-47F8-8FE1-E144B4F08AC0}"/>
          </ac:picMkLst>
        </pc:picChg>
        <pc:inkChg chg="add del">
          <ac:chgData name="Nick Craswell" userId="3680a05d-b150-468c-a8fe-e7c8fcae4db4" providerId="ADAL" clId="{8FDB6195-5A51-40AE-A05B-8C27948D6E06}" dt="2019-11-07T00:26:54.961" v="14220" actId="9405"/>
          <ac:inkMkLst>
            <pc:docMk/>
            <pc:sldMk cId="4046367601" sldId="262"/>
            <ac:inkMk id="6" creationId="{2A856282-54C9-4578-8470-04FC21A59A50}"/>
          </ac:inkMkLst>
        </pc:inkChg>
        <pc:inkChg chg="add">
          <ac:chgData name="Nick Craswell" userId="3680a05d-b150-468c-a8fe-e7c8fcae4db4" providerId="ADAL" clId="{8FDB6195-5A51-40AE-A05B-8C27948D6E06}" dt="2019-11-07T00:31:59.845" v="14221" actId="9405"/>
          <ac:inkMkLst>
            <pc:docMk/>
            <pc:sldMk cId="4046367601" sldId="262"/>
            <ac:inkMk id="7" creationId="{85797554-016D-4F5F-BD21-1116AD978811}"/>
          </ac:inkMkLst>
        </pc:inkChg>
        <pc:inkChg chg="add">
          <ac:chgData name="Nick Craswell" userId="3680a05d-b150-468c-a8fe-e7c8fcae4db4" providerId="ADAL" clId="{8FDB6195-5A51-40AE-A05B-8C27948D6E06}" dt="2019-11-07T00:32:31.282" v="14222" actId="9405"/>
          <ac:inkMkLst>
            <pc:docMk/>
            <pc:sldMk cId="4046367601" sldId="262"/>
            <ac:inkMk id="8" creationId="{C1D60AAD-3933-4A93-A72C-065DD55EC028}"/>
          </ac:inkMkLst>
        </pc:inkChg>
        <pc:inkChg chg="add">
          <ac:chgData name="Nick Craswell" userId="3680a05d-b150-468c-a8fe-e7c8fcae4db4" providerId="ADAL" clId="{8FDB6195-5A51-40AE-A05B-8C27948D6E06}" dt="2019-11-07T00:32:43.660" v="14223" actId="9405"/>
          <ac:inkMkLst>
            <pc:docMk/>
            <pc:sldMk cId="4046367601" sldId="262"/>
            <ac:inkMk id="10" creationId="{321C3F6F-9FEA-4A60-A00F-E87EBCABC927}"/>
          </ac:inkMkLst>
        </pc:inkChg>
        <pc:inkChg chg="add">
          <ac:chgData name="Nick Craswell" userId="3680a05d-b150-468c-a8fe-e7c8fcae4db4" providerId="ADAL" clId="{8FDB6195-5A51-40AE-A05B-8C27948D6E06}" dt="2019-11-07T00:33:41.395" v="14224" actId="9405"/>
          <ac:inkMkLst>
            <pc:docMk/>
            <pc:sldMk cId="4046367601" sldId="262"/>
            <ac:inkMk id="11" creationId="{97C30CE9-9E19-465A-9238-402BD72DF3FC}"/>
          </ac:inkMkLst>
        </pc:inkChg>
        <pc:inkChg chg="add">
          <ac:chgData name="Nick Craswell" userId="3680a05d-b150-468c-a8fe-e7c8fcae4db4" providerId="ADAL" clId="{8FDB6195-5A51-40AE-A05B-8C27948D6E06}" dt="2019-11-07T00:34:30.064" v="14225" actId="9405"/>
          <ac:inkMkLst>
            <pc:docMk/>
            <pc:sldMk cId="4046367601" sldId="262"/>
            <ac:inkMk id="12" creationId="{DEE13CBD-827C-4318-AD5B-A36863E83845}"/>
          </ac:inkMkLst>
        </pc:inkChg>
        <pc:inkChg chg="add">
          <ac:chgData name="Nick Craswell" userId="3680a05d-b150-468c-a8fe-e7c8fcae4db4" providerId="ADAL" clId="{8FDB6195-5A51-40AE-A05B-8C27948D6E06}" dt="2019-11-07T00:35:17.448" v="14226" actId="9405"/>
          <ac:inkMkLst>
            <pc:docMk/>
            <pc:sldMk cId="4046367601" sldId="262"/>
            <ac:inkMk id="13" creationId="{B305CF30-3449-46B5-A815-CCF1FFD58A9F}"/>
          </ac:inkMkLst>
        </pc:inkChg>
        <pc:inkChg chg="add">
          <ac:chgData name="Nick Craswell" userId="3680a05d-b150-468c-a8fe-e7c8fcae4db4" providerId="ADAL" clId="{8FDB6195-5A51-40AE-A05B-8C27948D6E06}" dt="2019-11-07T00:35:34.073" v="14227" actId="9405"/>
          <ac:inkMkLst>
            <pc:docMk/>
            <pc:sldMk cId="4046367601" sldId="262"/>
            <ac:inkMk id="14" creationId="{25D4AEF8-A438-4240-80EE-E9D3B100FFE3}"/>
          </ac:inkMkLst>
        </pc:inkChg>
      </pc:sldChg>
      <pc:sldChg chg="addSp delSp modSp add mod setBg modClrScheme setClrOvrMap chgLayout">
        <pc:chgData name="Nick Craswell" userId="3680a05d-b150-468c-a8fe-e7c8fcae4db4" providerId="ADAL" clId="{8FDB6195-5A51-40AE-A05B-8C27948D6E06}" dt="2019-11-06T17:49:33.577" v="5840" actId="478"/>
        <pc:sldMkLst>
          <pc:docMk/>
          <pc:sldMk cId="3996813482" sldId="263"/>
        </pc:sldMkLst>
        <pc:spChg chg="del">
          <ac:chgData name="Nick Craswell" userId="3680a05d-b150-468c-a8fe-e7c8fcae4db4" providerId="ADAL" clId="{8FDB6195-5A51-40AE-A05B-8C27948D6E06}" dt="2019-11-06T02:01:57.927" v="1924" actId="700"/>
          <ac:spMkLst>
            <pc:docMk/>
            <pc:sldMk cId="3996813482" sldId="263"/>
            <ac:spMk id="2" creationId="{28BAC540-29DD-4F7A-BDB8-E9111D88745B}"/>
          </ac:spMkLst>
        </pc:spChg>
        <pc:spChg chg="del">
          <ac:chgData name="Nick Craswell" userId="3680a05d-b150-468c-a8fe-e7c8fcae4db4" providerId="ADAL" clId="{8FDB6195-5A51-40AE-A05B-8C27948D6E06}" dt="2019-11-06T02:01:57.927" v="1924" actId="700"/>
          <ac:spMkLst>
            <pc:docMk/>
            <pc:sldMk cId="3996813482" sldId="263"/>
            <ac:spMk id="3" creationId="{11F85277-F90D-4471-9A0E-269342619C25}"/>
          </ac:spMkLst>
        </pc:spChg>
        <pc:spChg chg="add del">
          <ac:chgData name="Nick Craswell" userId="3680a05d-b150-468c-a8fe-e7c8fcae4db4" providerId="ADAL" clId="{8FDB6195-5A51-40AE-A05B-8C27948D6E06}" dt="2019-11-06T02:01:45.562" v="1923"/>
          <ac:spMkLst>
            <pc:docMk/>
            <pc:sldMk cId="3996813482" sldId="263"/>
            <ac:spMk id="4" creationId="{4370A4D3-F0A6-4447-A6DB-6FC4FFB76A67}"/>
          </ac:spMkLst>
        </pc:spChg>
        <pc:spChg chg="add del">
          <ac:chgData name="Nick Craswell" userId="3680a05d-b150-468c-a8fe-e7c8fcae4db4" providerId="ADAL" clId="{8FDB6195-5A51-40AE-A05B-8C27948D6E06}" dt="2019-11-06T02:01:45.562" v="1923"/>
          <ac:spMkLst>
            <pc:docMk/>
            <pc:sldMk cId="3996813482" sldId="263"/>
            <ac:spMk id="6" creationId="{C98425A2-C802-429B-AF8A-2A15E723F8CD}"/>
          </ac:spMkLst>
        </pc:spChg>
        <pc:spChg chg="add del">
          <ac:chgData name="Nick Craswell" userId="3680a05d-b150-468c-a8fe-e7c8fcae4db4" providerId="ADAL" clId="{8FDB6195-5A51-40AE-A05B-8C27948D6E06}" dt="2019-11-06T02:01:45.562" v="1923"/>
          <ac:spMkLst>
            <pc:docMk/>
            <pc:sldMk cId="3996813482" sldId="263"/>
            <ac:spMk id="7" creationId="{E3EF7AC3-FB1A-4222-83A1-8D6367C35B6D}"/>
          </ac:spMkLst>
        </pc:spChg>
        <pc:spChg chg="add del mod">
          <ac:chgData name="Nick Craswell" userId="3680a05d-b150-468c-a8fe-e7c8fcae4db4" providerId="ADAL" clId="{8FDB6195-5A51-40AE-A05B-8C27948D6E06}" dt="2019-11-06T02:02:48.350" v="1938" actId="478"/>
          <ac:spMkLst>
            <pc:docMk/>
            <pc:sldMk cId="3996813482" sldId="263"/>
            <ac:spMk id="8" creationId="{F062BA3E-E2F9-4BF0-9552-4D6856DE9338}"/>
          </ac:spMkLst>
        </pc:spChg>
        <pc:spChg chg="add del mod">
          <ac:chgData name="Nick Craswell" userId="3680a05d-b150-468c-a8fe-e7c8fcae4db4" providerId="ADAL" clId="{8FDB6195-5A51-40AE-A05B-8C27948D6E06}" dt="2019-11-06T02:02:50.701" v="1939" actId="478"/>
          <ac:spMkLst>
            <pc:docMk/>
            <pc:sldMk cId="3996813482" sldId="263"/>
            <ac:spMk id="9" creationId="{0F493561-B0F9-4DA2-85CB-93AF8A8F2A69}"/>
          </ac:spMkLst>
        </pc:spChg>
        <pc:spChg chg="add mod ord">
          <ac:chgData name="Nick Craswell" userId="3680a05d-b150-468c-a8fe-e7c8fcae4db4" providerId="ADAL" clId="{8FDB6195-5A51-40AE-A05B-8C27948D6E06}" dt="2019-11-06T02:11:10.912" v="1996" actId="14100"/>
          <ac:spMkLst>
            <pc:docMk/>
            <pc:sldMk cId="3996813482" sldId="263"/>
            <ac:spMk id="10" creationId="{77E22CB7-43B8-49BD-9E10-62E272AA76F5}"/>
          </ac:spMkLst>
        </pc:spChg>
        <pc:spChg chg="add mod ord">
          <ac:chgData name="Nick Craswell" userId="3680a05d-b150-468c-a8fe-e7c8fcae4db4" providerId="ADAL" clId="{8FDB6195-5A51-40AE-A05B-8C27948D6E06}" dt="2019-11-06T02:16:51.256" v="2001" actId="114"/>
          <ac:spMkLst>
            <pc:docMk/>
            <pc:sldMk cId="3996813482" sldId="263"/>
            <ac:spMk id="11" creationId="{ED3F5E65-2609-4DE0-8C8A-0546190743C2}"/>
          </ac:spMkLst>
        </pc:spChg>
        <pc:spChg chg="add del mod">
          <ac:chgData name="Nick Craswell" userId="3680a05d-b150-468c-a8fe-e7c8fcae4db4" providerId="ADAL" clId="{8FDB6195-5A51-40AE-A05B-8C27948D6E06}" dt="2019-11-06T02:02:33.598" v="1934"/>
          <ac:spMkLst>
            <pc:docMk/>
            <pc:sldMk cId="3996813482" sldId="263"/>
            <ac:spMk id="12" creationId="{FC7388FB-C164-420B-B96F-0D23BA70B2FB}"/>
          </ac:spMkLst>
        </pc:spChg>
        <pc:spChg chg="add del mod">
          <ac:chgData name="Nick Craswell" userId="3680a05d-b150-468c-a8fe-e7c8fcae4db4" providerId="ADAL" clId="{8FDB6195-5A51-40AE-A05B-8C27948D6E06}" dt="2019-11-06T02:02:33.598" v="1934"/>
          <ac:spMkLst>
            <pc:docMk/>
            <pc:sldMk cId="3996813482" sldId="263"/>
            <ac:spMk id="13" creationId="{F0A53E49-DCC9-4FB1-962B-97A22992C0A1}"/>
          </ac:spMkLst>
        </pc:spChg>
        <pc:spChg chg="add del mod">
          <ac:chgData name="Nick Craswell" userId="3680a05d-b150-468c-a8fe-e7c8fcae4db4" providerId="ADAL" clId="{8FDB6195-5A51-40AE-A05B-8C27948D6E06}" dt="2019-11-06T17:49:33.577" v="5840" actId="478"/>
          <ac:spMkLst>
            <pc:docMk/>
            <pc:sldMk cId="3996813482" sldId="263"/>
            <ac:spMk id="15" creationId="{9F308DEC-3BAB-437C-81E8-26265904F75F}"/>
          </ac:spMkLst>
        </pc:spChg>
        <pc:spChg chg="add del">
          <ac:chgData name="Nick Craswell" userId="3680a05d-b150-468c-a8fe-e7c8fcae4db4" providerId="ADAL" clId="{8FDB6195-5A51-40AE-A05B-8C27948D6E06}" dt="2019-11-06T02:07:00.038" v="1945" actId="26606"/>
          <ac:spMkLst>
            <pc:docMk/>
            <pc:sldMk cId="3996813482" sldId="263"/>
            <ac:spMk id="19" creationId="{1DB7C82F-AB7E-4F0C-B829-FA1B9C415180}"/>
          </ac:spMkLst>
        </pc:spChg>
        <pc:picChg chg="add del">
          <ac:chgData name="Nick Craswell" userId="3680a05d-b150-468c-a8fe-e7c8fcae4db4" providerId="ADAL" clId="{8FDB6195-5A51-40AE-A05B-8C27948D6E06}" dt="2019-11-06T02:01:45.562" v="1923"/>
          <ac:picMkLst>
            <pc:docMk/>
            <pc:sldMk cId="3996813482" sldId="263"/>
            <ac:picMk id="5" creationId="{3EF3DECE-31E0-4C56-A2A3-3391E0C6CEB8}"/>
          </ac:picMkLst>
        </pc:picChg>
        <pc:picChg chg="add mod ord modCrop">
          <ac:chgData name="Nick Craswell" userId="3680a05d-b150-468c-a8fe-e7c8fcae4db4" providerId="ADAL" clId="{8FDB6195-5A51-40AE-A05B-8C27948D6E06}" dt="2019-11-06T02:10:18.483" v="1987" actId="732"/>
          <ac:picMkLst>
            <pc:docMk/>
            <pc:sldMk cId="3996813482" sldId="263"/>
            <ac:picMk id="14" creationId="{0C5CF9CF-29A2-4DFD-8DEC-FD0814F45D6B}"/>
          </ac:picMkLst>
        </pc:picChg>
      </pc:sldChg>
      <pc:sldChg chg="addSp delSp modSp add mod ord modClrScheme chgLayout">
        <pc:chgData name="Nick Craswell" userId="3680a05d-b150-468c-a8fe-e7c8fcae4db4" providerId="ADAL" clId="{8FDB6195-5A51-40AE-A05B-8C27948D6E06}" dt="2019-11-06T22:11:38.062" v="11135" actId="20577"/>
        <pc:sldMkLst>
          <pc:docMk/>
          <pc:sldMk cId="3101666553" sldId="264"/>
        </pc:sldMkLst>
        <pc:spChg chg="del">
          <ac:chgData name="Nick Craswell" userId="3680a05d-b150-468c-a8fe-e7c8fcae4db4" providerId="ADAL" clId="{8FDB6195-5A51-40AE-A05B-8C27948D6E06}" dt="2019-11-06T02:19:13.480" v="2003" actId="700"/>
          <ac:spMkLst>
            <pc:docMk/>
            <pc:sldMk cId="3101666553" sldId="264"/>
            <ac:spMk id="2" creationId="{42ACC728-E895-4BC8-967E-AFD25B49020F}"/>
          </ac:spMkLst>
        </pc:spChg>
        <pc:spChg chg="del">
          <ac:chgData name="Nick Craswell" userId="3680a05d-b150-468c-a8fe-e7c8fcae4db4" providerId="ADAL" clId="{8FDB6195-5A51-40AE-A05B-8C27948D6E06}" dt="2019-11-06T02:19:13.480" v="2003" actId="700"/>
          <ac:spMkLst>
            <pc:docMk/>
            <pc:sldMk cId="3101666553" sldId="264"/>
            <ac:spMk id="3" creationId="{E9722E2D-3B7A-46E4-93EC-BAE3F478260E}"/>
          </ac:spMkLst>
        </pc:spChg>
        <pc:spChg chg="add mod">
          <ac:chgData name="Nick Craswell" userId="3680a05d-b150-468c-a8fe-e7c8fcae4db4" providerId="ADAL" clId="{8FDB6195-5A51-40AE-A05B-8C27948D6E06}" dt="2019-11-06T22:09:02.282" v="11120" actId="20577"/>
          <ac:spMkLst>
            <pc:docMk/>
            <pc:sldMk cId="3101666553" sldId="264"/>
            <ac:spMk id="6" creationId="{72D938B2-4A48-4AFB-900A-42F5B11023E1}"/>
          </ac:spMkLst>
        </pc:spChg>
        <pc:spChg chg="add mod">
          <ac:chgData name="Nick Craswell" userId="3680a05d-b150-468c-a8fe-e7c8fcae4db4" providerId="ADAL" clId="{8FDB6195-5A51-40AE-A05B-8C27948D6E06}" dt="2019-11-06T17:53:11.614" v="5899" actId="20577"/>
          <ac:spMkLst>
            <pc:docMk/>
            <pc:sldMk cId="3101666553" sldId="264"/>
            <ac:spMk id="7" creationId="{7935A7D4-63AB-4FC5-83E4-BB6EE654E506}"/>
          </ac:spMkLst>
        </pc:spChg>
        <pc:spChg chg="add mod">
          <ac:chgData name="Nick Craswell" userId="3680a05d-b150-468c-a8fe-e7c8fcae4db4" providerId="ADAL" clId="{8FDB6195-5A51-40AE-A05B-8C27948D6E06}" dt="2019-11-06T17:53:16.528" v="5905" actId="20577"/>
          <ac:spMkLst>
            <pc:docMk/>
            <pc:sldMk cId="3101666553" sldId="264"/>
            <ac:spMk id="8" creationId="{7D6B3D7A-890D-4452-AD41-59E9640CDBA4}"/>
          </ac:spMkLst>
        </pc:spChg>
        <pc:spChg chg="add mod">
          <ac:chgData name="Nick Craswell" userId="3680a05d-b150-468c-a8fe-e7c8fcae4db4" providerId="ADAL" clId="{8FDB6195-5A51-40AE-A05B-8C27948D6E06}" dt="2019-11-06T17:53:06.650" v="5893" actId="20577"/>
          <ac:spMkLst>
            <pc:docMk/>
            <pc:sldMk cId="3101666553" sldId="264"/>
            <ac:spMk id="9" creationId="{9B220536-4929-47F3-B0B6-99A6EC3D7CFA}"/>
          </ac:spMkLst>
        </pc:spChg>
        <pc:spChg chg="add mod ord">
          <ac:chgData name="Nick Craswell" userId="3680a05d-b150-468c-a8fe-e7c8fcae4db4" providerId="ADAL" clId="{8FDB6195-5A51-40AE-A05B-8C27948D6E06}" dt="2019-11-06T02:58:57.367" v="2813" actId="20577"/>
          <ac:spMkLst>
            <pc:docMk/>
            <pc:sldMk cId="3101666553" sldId="264"/>
            <ac:spMk id="10" creationId="{0D4A8B71-2681-4563-9F96-D70E0DC6BAFC}"/>
          </ac:spMkLst>
        </pc:spChg>
        <pc:spChg chg="add mod">
          <ac:chgData name="Nick Craswell" userId="3680a05d-b150-468c-a8fe-e7c8fcae4db4" providerId="ADAL" clId="{8FDB6195-5A51-40AE-A05B-8C27948D6E06}" dt="2019-11-06T17:51:22.555" v="5852" actId="1076"/>
          <ac:spMkLst>
            <pc:docMk/>
            <pc:sldMk cId="3101666553" sldId="264"/>
            <ac:spMk id="11" creationId="{553C8895-1115-46DD-A07D-EFA759659BF0}"/>
          </ac:spMkLst>
        </pc:spChg>
        <pc:spChg chg="add del mod">
          <ac:chgData name="Nick Craswell" userId="3680a05d-b150-468c-a8fe-e7c8fcae4db4" providerId="ADAL" clId="{8FDB6195-5A51-40AE-A05B-8C27948D6E06}" dt="2019-11-06T03:01:52.081" v="2925" actId="478"/>
          <ac:spMkLst>
            <pc:docMk/>
            <pc:sldMk cId="3101666553" sldId="264"/>
            <ac:spMk id="12" creationId="{270877A6-5801-4788-B902-E9422974C61C}"/>
          </ac:spMkLst>
        </pc:spChg>
        <pc:spChg chg="add del mod">
          <ac:chgData name="Nick Craswell" userId="3680a05d-b150-468c-a8fe-e7c8fcae4db4" providerId="ADAL" clId="{8FDB6195-5A51-40AE-A05B-8C27948D6E06}" dt="2019-11-06T02:59:24.316" v="2858"/>
          <ac:spMkLst>
            <pc:docMk/>
            <pc:sldMk cId="3101666553" sldId="264"/>
            <ac:spMk id="13" creationId="{D84181D7-8C27-4149-90F1-FCCAD403BA6F}"/>
          </ac:spMkLst>
        </pc:spChg>
        <pc:spChg chg="add del mod">
          <ac:chgData name="Nick Craswell" userId="3680a05d-b150-468c-a8fe-e7c8fcae4db4" providerId="ADAL" clId="{8FDB6195-5A51-40AE-A05B-8C27948D6E06}" dt="2019-11-06T03:00:48.795" v="2879" actId="478"/>
          <ac:spMkLst>
            <pc:docMk/>
            <pc:sldMk cId="3101666553" sldId="264"/>
            <ac:spMk id="14" creationId="{E409D95D-31CB-49C5-B513-C1C5FA75B193}"/>
          </ac:spMkLst>
        </pc:spChg>
        <pc:spChg chg="add mod">
          <ac:chgData name="Nick Craswell" userId="3680a05d-b150-468c-a8fe-e7c8fcae4db4" providerId="ADAL" clId="{8FDB6195-5A51-40AE-A05B-8C27948D6E06}" dt="2019-11-06T17:51:29.226" v="5853" actId="1076"/>
          <ac:spMkLst>
            <pc:docMk/>
            <pc:sldMk cId="3101666553" sldId="264"/>
            <ac:spMk id="15" creationId="{1CDAB2A7-50FD-4D53-8E65-4E29464A6CFE}"/>
          </ac:spMkLst>
        </pc:spChg>
        <pc:spChg chg="add del mod">
          <ac:chgData name="Nick Craswell" userId="3680a05d-b150-468c-a8fe-e7c8fcae4db4" providerId="ADAL" clId="{8FDB6195-5A51-40AE-A05B-8C27948D6E06}" dt="2019-11-06T03:02:06.043" v="2928" actId="478"/>
          <ac:spMkLst>
            <pc:docMk/>
            <pc:sldMk cId="3101666553" sldId="264"/>
            <ac:spMk id="16" creationId="{844B71CF-C95C-4EB8-B783-4763201107D4}"/>
          </ac:spMkLst>
        </pc:spChg>
        <pc:spChg chg="add mod">
          <ac:chgData name="Nick Craswell" userId="3680a05d-b150-468c-a8fe-e7c8fcae4db4" providerId="ADAL" clId="{8FDB6195-5A51-40AE-A05B-8C27948D6E06}" dt="2019-11-06T17:51:29.226" v="5853" actId="1076"/>
          <ac:spMkLst>
            <pc:docMk/>
            <pc:sldMk cId="3101666553" sldId="264"/>
            <ac:spMk id="17" creationId="{A778B88C-AB51-4324-99EB-BE914AC86AD0}"/>
          </ac:spMkLst>
        </pc:spChg>
        <pc:spChg chg="add mod">
          <ac:chgData name="Nick Craswell" userId="3680a05d-b150-468c-a8fe-e7c8fcae4db4" providerId="ADAL" clId="{8FDB6195-5A51-40AE-A05B-8C27948D6E06}" dt="2019-11-06T17:51:53.072" v="5855" actId="1076"/>
          <ac:spMkLst>
            <pc:docMk/>
            <pc:sldMk cId="3101666553" sldId="264"/>
            <ac:spMk id="18" creationId="{AE76DAD0-E51E-494B-9C5F-C7316D9604D1}"/>
          </ac:spMkLst>
        </pc:spChg>
        <pc:spChg chg="add mod">
          <ac:chgData name="Nick Craswell" userId="3680a05d-b150-468c-a8fe-e7c8fcae4db4" providerId="ADAL" clId="{8FDB6195-5A51-40AE-A05B-8C27948D6E06}" dt="2019-11-06T22:09:07.175" v="11121" actId="20577"/>
          <ac:spMkLst>
            <pc:docMk/>
            <pc:sldMk cId="3101666553" sldId="264"/>
            <ac:spMk id="19" creationId="{5A4E17D6-DFE5-4F71-AA96-D2645BC02A72}"/>
          </ac:spMkLst>
        </pc:spChg>
        <pc:spChg chg="add mod">
          <ac:chgData name="Nick Craswell" userId="3680a05d-b150-468c-a8fe-e7c8fcae4db4" providerId="ADAL" clId="{8FDB6195-5A51-40AE-A05B-8C27948D6E06}" dt="2019-11-06T17:51:22.555" v="5852" actId="1076"/>
          <ac:spMkLst>
            <pc:docMk/>
            <pc:sldMk cId="3101666553" sldId="264"/>
            <ac:spMk id="20" creationId="{65C9CD32-329B-4A6D-93E8-9AC170AA2C55}"/>
          </ac:spMkLst>
        </pc:spChg>
        <pc:spChg chg="add mod">
          <ac:chgData name="Nick Craswell" userId="3680a05d-b150-468c-a8fe-e7c8fcae4db4" providerId="ADAL" clId="{8FDB6195-5A51-40AE-A05B-8C27948D6E06}" dt="2019-11-06T17:51:29.226" v="5853" actId="1076"/>
          <ac:spMkLst>
            <pc:docMk/>
            <pc:sldMk cId="3101666553" sldId="264"/>
            <ac:spMk id="21" creationId="{A96B29DB-1516-49AB-A220-29CF493D36CB}"/>
          </ac:spMkLst>
        </pc:spChg>
        <pc:spChg chg="add del mod">
          <ac:chgData name="Nick Craswell" userId="3680a05d-b150-468c-a8fe-e7c8fcae4db4" providerId="ADAL" clId="{8FDB6195-5A51-40AE-A05B-8C27948D6E06}" dt="2019-11-06T04:56:47.115" v="3214" actId="767"/>
          <ac:spMkLst>
            <pc:docMk/>
            <pc:sldMk cId="3101666553" sldId="264"/>
            <ac:spMk id="28" creationId="{64329D6D-8385-4A40-A19D-AF077B2C55A8}"/>
          </ac:spMkLst>
        </pc:spChg>
        <pc:spChg chg="add mod">
          <ac:chgData name="Nick Craswell" userId="3680a05d-b150-468c-a8fe-e7c8fcae4db4" providerId="ADAL" clId="{8FDB6195-5A51-40AE-A05B-8C27948D6E06}" dt="2019-11-06T17:51:53.072" v="5855" actId="1076"/>
          <ac:spMkLst>
            <pc:docMk/>
            <pc:sldMk cId="3101666553" sldId="264"/>
            <ac:spMk id="29" creationId="{B50D8FF6-A50E-4AC2-9176-B21B03CDD8B4}"/>
          </ac:spMkLst>
        </pc:spChg>
        <pc:spChg chg="add mod">
          <ac:chgData name="Nick Craswell" userId="3680a05d-b150-468c-a8fe-e7c8fcae4db4" providerId="ADAL" clId="{8FDB6195-5A51-40AE-A05B-8C27948D6E06}" dt="2019-11-06T22:11:38.062" v="11135" actId="20577"/>
          <ac:spMkLst>
            <pc:docMk/>
            <pc:sldMk cId="3101666553" sldId="264"/>
            <ac:spMk id="30" creationId="{258B0138-2EC9-421D-8C53-E8E1CA03EC24}"/>
          </ac:spMkLst>
        </pc:spChg>
        <pc:spChg chg="add mod">
          <ac:chgData name="Nick Craswell" userId="3680a05d-b150-468c-a8fe-e7c8fcae4db4" providerId="ADAL" clId="{8FDB6195-5A51-40AE-A05B-8C27948D6E06}" dt="2019-11-06T17:52:22.072" v="5887" actId="20577"/>
          <ac:spMkLst>
            <pc:docMk/>
            <pc:sldMk cId="3101666553" sldId="264"/>
            <ac:spMk id="31" creationId="{E5910C1A-AA05-4FA0-8C5D-632AE320E370}"/>
          </ac:spMkLst>
        </pc:spChg>
        <pc:picChg chg="add mod">
          <ac:chgData name="Nick Craswell" userId="3680a05d-b150-468c-a8fe-e7c8fcae4db4" providerId="ADAL" clId="{8FDB6195-5A51-40AE-A05B-8C27948D6E06}" dt="2019-11-06T17:51:22.555" v="5852" actId="1076"/>
          <ac:picMkLst>
            <pc:docMk/>
            <pc:sldMk cId="3101666553" sldId="264"/>
            <ac:picMk id="4" creationId="{1DEBC774-16DE-4F0B-970E-8701FD964E2A}"/>
          </ac:picMkLst>
        </pc:picChg>
        <pc:picChg chg="add mod">
          <ac:chgData name="Nick Craswell" userId="3680a05d-b150-468c-a8fe-e7c8fcae4db4" providerId="ADAL" clId="{8FDB6195-5A51-40AE-A05B-8C27948D6E06}" dt="2019-11-06T17:51:29.226" v="5853" actId="1076"/>
          <ac:picMkLst>
            <pc:docMk/>
            <pc:sldMk cId="3101666553" sldId="264"/>
            <ac:picMk id="5" creationId="{EB9563BE-3FFB-40E6-9CCD-36573CB75920}"/>
          </ac:picMkLst>
        </pc:picChg>
        <pc:cxnChg chg="add mod">
          <ac:chgData name="Nick Craswell" userId="3680a05d-b150-468c-a8fe-e7c8fcae4db4" providerId="ADAL" clId="{8FDB6195-5A51-40AE-A05B-8C27948D6E06}" dt="2019-11-06T17:51:53.072" v="5855" actId="1076"/>
          <ac:cxnSpMkLst>
            <pc:docMk/>
            <pc:sldMk cId="3101666553" sldId="264"/>
            <ac:cxnSpMk id="23" creationId="{4376BD13-E518-4FE5-8D4A-9AA3510BEA04}"/>
          </ac:cxnSpMkLst>
        </pc:cxnChg>
        <pc:cxnChg chg="add mod">
          <ac:chgData name="Nick Craswell" userId="3680a05d-b150-468c-a8fe-e7c8fcae4db4" providerId="ADAL" clId="{8FDB6195-5A51-40AE-A05B-8C27948D6E06}" dt="2019-11-06T17:51:53.072" v="5855" actId="1076"/>
          <ac:cxnSpMkLst>
            <pc:docMk/>
            <pc:sldMk cId="3101666553" sldId="264"/>
            <ac:cxnSpMk id="24" creationId="{3D2A67DC-05DD-40D8-885F-BEB0C621CFAD}"/>
          </ac:cxnSpMkLst>
        </pc:cxnChg>
      </pc:sldChg>
      <pc:sldChg chg="addSp delSp modSp add del mod modClrScheme chgLayout">
        <pc:chgData name="Nick Craswell" userId="3680a05d-b150-468c-a8fe-e7c8fcae4db4" providerId="ADAL" clId="{8FDB6195-5A51-40AE-A05B-8C27948D6E06}" dt="2019-11-06T02:47:56.812" v="2656" actId="47"/>
        <pc:sldMkLst>
          <pc:docMk/>
          <pc:sldMk cId="2714751620" sldId="265"/>
        </pc:sldMkLst>
        <pc:spChg chg="del mod ord">
          <ac:chgData name="Nick Craswell" userId="3680a05d-b150-468c-a8fe-e7c8fcae4db4" providerId="ADAL" clId="{8FDB6195-5A51-40AE-A05B-8C27948D6E06}" dt="2019-11-06T02:47:06.476" v="2650" actId="700"/>
          <ac:spMkLst>
            <pc:docMk/>
            <pc:sldMk cId="2714751620" sldId="265"/>
            <ac:spMk id="2" creationId="{BA2AE1F5-94BA-4232-A593-27C52B454C71}"/>
          </ac:spMkLst>
        </pc:spChg>
        <pc:spChg chg="del mod ord">
          <ac:chgData name="Nick Craswell" userId="3680a05d-b150-468c-a8fe-e7c8fcae4db4" providerId="ADAL" clId="{8FDB6195-5A51-40AE-A05B-8C27948D6E06}" dt="2019-11-06T02:47:06.476" v="2650" actId="700"/>
          <ac:spMkLst>
            <pc:docMk/>
            <pc:sldMk cId="2714751620" sldId="265"/>
            <ac:spMk id="3" creationId="{959D1B0E-4676-4699-8C15-D4FF4024451E}"/>
          </ac:spMkLst>
        </pc:spChg>
        <pc:spChg chg="add mod ord">
          <ac:chgData name="Nick Craswell" userId="3680a05d-b150-468c-a8fe-e7c8fcae4db4" providerId="ADAL" clId="{8FDB6195-5A51-40AE-A05B-8C27948D6E06}" dt="2019-11-06T02:47:06.476" v="2650" actId="700"/>
          <ac:spMkLst>
            <pc:docMk/>
            <pc:sldMk cId="2714751620" sldId="265"/>
            <ac:spMk id="4" creationId="{BB5B279B-9F7F-42C7-BE98-D5F6782396CF}"/>
          </ac:spMkLst>
        </pc:spChg>
        <pc:spChg chg="add mod ord">
          <ac:chgData name="Nick Craswell" userId="3680a05d-b150-468c-a8fe-e7c8fcae4db4" providerId="ADAL" clId="{8FDB6195-5A51-40AE-A05B-8C27948D6E06}" dt="2019-11-06T02:47:06.476" v="2650" actId="700"/>
          <ac:spMkLst>
            <pc:docMk/>
            <pc:sldMk cId="2714751620" sldId="265"/>
            <ac:spMk id="5" creationId="{C1BE2743-21E7-4612-8D6C-7FD01BD1A239}"/>
          </ac:spMkLst>
        </pc:spChg>
      </pc:sldChg>
      <pc:sldChg chg="addSp delSp modSp add">
        <pc:chgData name="Nick Craswell" userId="3680a05d-b150-468c-a8fe-e7c8fcae4db4" providerId="ADAL" clId="{8FDB6195-5A51-40AE-A05B-8C27948D6E06}" dt="2019-11-06T02:47:49.841" v="2655" actId="114"/>
        <pc:sldMkLst>
          <pc:docMk/>
          <pc:sldMk cId="1324613339" sldId="266"/>
        </pc:sldMkLst>
        <pc:spChg chg="add del mod">
          <ac:chgData name="Nick Craswell" userId="3680a05d-b150-468c-a8fe-e7c8fcae4db4" providerId="ADAL" clId="{8FDB6195-5A51-40AE-A05B-8C27948D6E06}" dt="2019-11-06T02:47:23.830" v="2652"/>
          <ac:spMkLst>
            <pc:docMk/>
            <pc:sldMk cId="1324613339" sldId="266"/>
            <ac:spMk id="2" creationId="{EA78F424-F912-4C70-A412-2E47AD595465}"/>
          </ac:spMkLst>
        </pc:spChg>
        <pc:spChg chg="add del mod">
          <ac:chgData name="Nick Craswell" userId="3680a05d-b150-468c-a8fe-e7c8fcae4db4" providerId="ADAL" clId="{8FDB6195-5A51-40AE-A05B-8C27948D6E06}" dt="2019-11-06T02:47:23.830" v="2652"/>
          <ac:spMkLst>
            <pc:docMk/>
            <pc:sldMk cId="1324613339" sldId="266"/>
            <ac:spMk id="3" creationId="{D7E6504E-AAF8-497C-A86D-D96BF61B44FF}"/>
          </ac:spMkLst>
        </pc:spChg>
        <pc:spChg chg="mod">
          <ac:chgData name="Nick Craswell" userId="3680a05d-b150-468c-a8fe-e7c8fcae4db4" providerId="ADAL" clId="{8FDB6195-5A51-40AE-A05B-8C27948D6E06}" dt="2019-11-06T02:47:33.272" v="2654" actId="113"/>
          <ac:spMkLst>
            <pc:docMk/>
            <pc:sldMk cId="1324613339" sldId="266"/>
            <ac:spMk id="10" creationId="{77E22CB7-43B8-49BD-9E10-62E272AA76F5}"/>
          </ac:spMkLst>
        </pc:spChg>
        <pc:spChg chg="mod">
          <ac:chgData name="Nick Craswell" userId="3680a05d-b150-468c-a8fe-e7c8fcae4db4" providerId="ADAL" clId="{8FDB6195-5A51-40AE-A05B-8C27948D6E06}" dt="2019-11-06T02:47:49.841" v="2655" actId="114"/>
          <ac:spMkLst>
            <pc:docMk/>
            <pc:sldMk cId="1324613339" sldId="266"/>
            <ac:spMk id="11" creationId="{ED3F5E65-2609-4DE0-8C8A-0546190743C2}"/>
          </ac:spMkLst>
        </pc:spChg>
        <pc:picChg chg="del">
          <ac:chgData name="Nick Craswell" userId="3680a05d-b150-468c-a8fe-e7c8fcae4db4" providerId="ADAL" clId="{8FDB6195-5A51-40AE-A05B-8C27948D6E06}" dt="2019-11-06T02:47:27.726" v="2653" actId="478"/>
          <ac:picMkLst>
            <pc:docMk/>
            <pc:sldMk cId="1324613339" sldId="266"/>
            <ac:picMk id="14" creationId="{0C5CF9CF-29A2-4DFD-8DEC-FD0814F45D6B}"/>
          </ac:picMkLst>
        </pc:picChg>
      </pc:sldChg>
      <pc:sldChg chg="addSp delSp modSp add mod modClrScheme chgLayout">
        <pc:chgData name="Nick Craswell" userId="3680a05d-b150-468c-a8fe-e7c8fcae4db4" providerId="ADAL" clId="{8FDB6195-5A51-40AE-A05B-8C27948D6E06}" dt="2019-11-07T03:09:22.700" v="14317" actId="20577"/>
        <pc:sldMkLst>
          <pc:docMk/>
          <pc:sldMk cId="350832783" sldId="267"/>
        </pc:sldMkLst>
        <pc:spChg chg="del mod ord">
          <ac:chgData name="Nick Craswell" userId="3680a05d-b150-468c-a8fe-e7c8fcae4db4" providerId="ADAL" clId="{8FDB6195-5A51-40AE-A05B-8C27948D6E06}" dt="2019-11-06T03:08:29.524" v="3089" actId="700"/>
          <ac:spMkLst>
            <pc:docMk/>
            <pc:sldMk cId="350832783" sldId="267"/>
            <ac:spMk id="2" creationId="{1B2E89C9-44C3-4E28-ABF7-1F28127ABCAF}"/>
          </ac:spMkLst>
        </pc:spChg>
        <pc:spChg chg="add mod ord">
          <ac:chgData name="Nick Craswell" userId="3680a05d-b150-468c-a8fe-e7c8fcae4db4" providerId="ADAL" clId="{8FDB6195-5A51-40AE-A05B-8C27948D6E06}" dt="2019-11-06T23:18:41.220" v="13571" actId="20577"/>
          <ac:spMkLst>
            <pc:docMk/>
            <pc:sldMk cId="350832783" sldId="267"/>
            <ac:spMk id="3" creationId="{CD6062C6-9FAD-4886-B628-6E43CAA7F423}"/>
          </ac:spMkLst>
        </pc:spChg>
        <pc:spChg chg="add mod ord">
          <ac:chgData name="Nick Craswell" userId="3680a05d-b150-468c-a8fe-e7c8fcae4db4" providerId="ADAL" clId="{8FDB6195-5A51-40AE-A05B-8C27948D6E06}" dt="2019-11-07T03:09:22.700" v="14317" actId="20577"/>
          <ac:spMkLst>
            <pc:docMk/>
            <pc:sldMk cId="350832783" sldId="267"/>
            <ac:spMk id="4" creationId="{9F2D6904-C970-49A6-9AD2-5787B467A51D}"/>
          </ac:spMkLst>
        </pc:spChg>
      </pc:sldChg>
      <pc:sldChg chg="addSp modSp add">
        <pc:chgData name="Nick Craswell" userId="3680a05d-b150-468c-a8fe-e7c8fcae4db4" providerId="ADAL" clId="{8FDB6195-5A51-40AE-A05B-8C27948D6E06}" dt="2019-11-06T05:52:05.481" v="4452" actId="14100"/>
        <pc:sldMkLst>
          <pc:docMk/>
          <pc:sldMk cId="146745901" sldId="268"/>
        </pc:sldMkLst>
        <pc:picChg chg="add mod">
          <ac:chgData name="Nick Craswell" userId="3680a05d-b150-468c-a8fe-e7c8fcae4db4" providerId="ADAL" clId="{8FDB6195-5A51-40AE-A05B-8C27948D6E06}" dt="2019-11-06T05:52:05.481" v="4452" actId="14100"/>
          <ac:picMkLst>
            <pc:docMk/>
            <pc:sldMk cId="146745901" sldId="268"/>
            <ac:picMk id="2" creationId="{6DEC5A5E-7BC3-466C-BC37-57B31A042D35}"/>
          </ac:picMkLst>
        </pc:picChg>
      </pc:sldChg>
      <pc:sldChg chg="addSp modSp add mod setBg">
        <pc:chgData name="Nick Craswell" userId="3680a05d-b150-468c-a8fe-e7c8fcae4db4" providerId="ADAL" clId="{8FDB6195-5A51-40AE-A05B-8C27948D6E06}" dt="2019-11-06T05:54:06.774" v="4458" actId="14100"/>
        <pc:sldMkLst>
          <pc:docMk/>
          <pc:sldMk cId="3347100290" sldId="269"/>
        </pc:sldMkLst>
        <pc:picChg chg="add mod">
          <ac:chgData name="Nick Craswell" userId="3680a05d-b150-468c-a8fe-e7c8fcae4db4" providerId="ADAL" clId="{8FDB6195-5A51-40AE-A05B-8C27948D6E06}" dt="2019-11-06T05:54:06.774" v="4458" actId="14100"/>
          <ac:picMkLst>
            <pc:docMk/>
            <pc:sldMk cId="3347100290" sldId="269"/>
            <ac:picMk id="2" creationId="{DC6ADC32-FE0E-43F7-9DD5-E4F867CAF55F}"/>
          </ac:picMkLst>
        </pc:picChg>
      </pc:sldChg>
      <pc:sldChg chg="addSp delSp modSp add mod setBg modClrScheme setClrOvrMap chgLayout">
        <pc:chgData name="Nick Craswell" userId="3680a05d-b150-468c-a8fe-e7c8fcae4db4" providerId="ADAL" clId="{8FDB6195-5A51-40AE-A05B-8C27948D6E06}" dt="2019-11-07T00:22:58.919" v="14218" actId="9405"/>
        <pc:sldMkLst>
          <pc:docMk/>
          <pc:sldMk cId="328544945" sldId="270"/>
        </pc:sldMkLst>
        <pc:spChg chg="add mod ord">
          <ac:chgData name="Nick Craswell" userId="3680a05d-b150-468c-a8fe-e7c8fcae4db4" providerId="ADAL" clId="{8FDB6195-5A51-40AE-A05B-8C27948D6E06}" dt="2019-11-06T23:16:47.370" v="13551" actId="26606"/>
          <ac:spMkLst>
            <pc:docMk/>
            <pc:sldMk cId="328544945" sldId="270"/>
            <ac:spMk id="4" creationId="{B07EA006-35E9-4F4F-B16F-1884E8A4CE2B}"/>
          </ac:spMkLst>
        </pc:spChg>
        <pc:spChg chg="add mod ord">
          <ac:chgData name="Nick Craswell" userId="3680a05d-b150-468c-a8fe-e7c8fcae4db4" providerId="ADAL" clId="{8FDB6195-5A51-40AE-A05B-8C27948D6E06}" dt="2019-11-06T23:16:47.370" v="13551" actId="26606"/>
          <ac:spMkLst>
            <pc:docMk/>
            <pc:sldMk cId="328544945" sldId="270"/>
            <ac:spMk id="5" creationId="{7352D93C-5E0D-40A6-9D99-A37058E19D49}"/>
          </ac:spMkLst>
        </pc:spChg>
        <pc:spChg chg="add">
          <ac:chgData name="Nick Craswell" userId="3680a05d-b150-468c-a8fe-e7c8fcae4db4" providerId="ADAL" clId="{8FDB6195-5A51-40AE-A05B-8C27948D6E06}" dt="2019-11-06T23:16:47.370" v="13551" actId="26606"/>
          <ac:spMkLst>
            <pc:docMk/>
            <pc:sldMk cId="328544945" sldId="270"/>
            <ac:spMk id="10" creationId="{867D4867-5BA7-4462-B2F6-A23F4A622AA7}"/>
          </ac:spMkLst>
        </pc:spChg>
        <pc:picChg chg="add mod ord">
          <ac:chgData name="Nick Craswell" userId="3680a05d-b150-468c-a8fe-e7c8fcae4db4" providerId="ADAL" clId="{8FDB6195-5A51-40AE-A05B-8C27948D6E06}" dt="2019-11-06T23:16:47.370" v="13551" actId="26606"/>
          <ac:picMkLst>
            <pc:docMk/>
            <pc:sldMk cId="328544945" sldId="270"/>
            <ac:picMk id="2" creationId="{544B991D-70BE-48E1-AF0D-9ABC99B4CA98}"/>
          </ac:picMkLst>
        </pc:picChg>
        <pc:picChg chg="add del mod">
          <ac:chgData name="Nick Craswell" userId="3680a05d-b150-468c-a8fe-e7c8fcae4db4" providerId="ADAL" clId="{8FDB6195-5A51-40AE-A05B-8C27948D6E06}" dt="2019-11-06T06:35:03.532" v="5836" actId="478"/>
          <ac:picMkLst>
            <pc:docMk/>
            <pc:sldMk cId="328544945" sldId="270"/>
            <ac:picMk id="3" creationId="{2AB80C57-0C3D-45E1-B1BF-DE5138504E80}"/>
          </ac:picMkLst>
        </pc:picChg>
        <pc:inkChg chg="add">
          <ac:chgData name="Nick Craswell" userId="3680a05d-b150-468c-a8fe-e7c8fcae4db4" providerId="ADAL" clId="{8FDB6195-5A51-40AE-A05B-8C27948D6E06}" dt="2019-11-07T00:21:04.977" v="14212" actId="9405"/>
          <ac:inkMkLst>
            <pc:docMk/>
            <pc:sldMk cId="328544945" sldId="270"/>
            <ac:inkMk id="6" creationId="{A4CD5A6C-A993-447A-85AC-61840C3E8E6F}"/>
          </ac:inkMkLst>
        </pc:inkChg>
        <pc:inkChg chg="add">
          <ac:chgData name="Nick Craswell" userId="3680a05d-b150-468c-a8fe-e7c8fcae4db4" providerId="ADAL" clId="{8FDB6195-5A51-40AE-A05B-8C27948D6E06}" dt="2019-11-07T00:21:26.373" v="14213" actId="9405"/>
          <ac:inkMkLst>
            <pc:docMk/>
            <pc:sldMk cId="328544945" sldId="270"/>
            <ac:inkMk id="7" creationId="{1989FD53-3749-4151-8DE3-EB5F7B93DADF}"/>
          </ac:inkMkLst>
        </pc:inkChg>
        <pc:inkChg chg="add del">
          <ac:chgData name="Nick Craswell" userId="3680a05d-b150-468c-a8fe-e7c8fcae4db4" providerId="ADAL" clId="{8FDB6195-5A51-40AE-A05B-8C27948D6E06}" dt="2019-11-07T00:21:35.664" v="14215" actId="9405"/>
          <ac:inkMkLst>
            <pc:docMk/>
            <pc:sldMk cId="328544945" sldId="270"/>
            <ac:inkMk id="8" creationId="{17E735F5-23AB-45D7-912E-EEFD37609351}"/>
          </ac:inkMkLst>
        </pc:inkChg>
        <pc:inkChg chg="add">
          <ac:chgData name="Nick Craswell" userId="3680a05d-b150-468c-a8fe-e7c8fcae4db4" providerId="ADAL" clId="{8FDB6195-5A51-40AE-A05B-8C27948D6E06}" dt="2019-11-07T00:21:39.865" v="14216" actId="9405"/>
          <ac:inkMkLst>
            <pc:docMk/>
            <pc:sldMk cId="328544945" sldId="270"/>
            <ac:inkMk id="9" creationId="{0D7C7817-6F64-456B-A611-7D715B6F8855}"/>
          </ac:inkMkLst>
        </pc:inkChg>
        <pc:inkChg chg="add">
          <ac:chgData name="Nick Craswell" userId="3680a05d-b150-468c-a8fe-e7c8fcae4db4" providerId="ADAL" clId="{8FDB6195-5A51-40AE-A05B-8C27948D6E06}" dt="2019-11-07T00:22:00.141" v="14217" actId="9405"/>
          <ac:inkMkLst>
            <pc:docMk/>
            <pc:sldMk cId="328544945" sldId="270"/>
            <ac:inkMk id="11" creationId="{9C78B8C1-C6AC-4AC1-AC6D-44E3F0A7A2CC}"/>
          </ac:inkMkLst>
        </pc:inkChg>
        <pc:inkChg chg="add">
          <ac:chgData name="Nick Craswell" userId="3680a05d-b150-468c-a8fe-e7c8fcae4db4" providerId="ADAL" clId="{8FDB6195-5A51-40AE-A05B-8C27948D6E06}" dt="2019-11-07T00:22:58.919" v="14218" actId="9405"/>
          <ac:inkMkLst>
            <pc:docMk/>
            <pc:sldMk cId="328544945" sldId="270"/>
            <ac:inkMk id="12" creationId="{B2BFDAB7-88BB-4151-AD16-2668B99D640B}"/>
          </ac:inkMkLst>
        </pc:inkChg>
      </pc:sldChg>
      <pc:sldChg chg="addSp add">
        <pc:chgData name="Nick Craswell" userId="3680a05d-b150-468c-a8fe-e7c8fcae4db4" providerId="ADAL" clId="{8FDB6195-5A51-40AE-A05B-8C27948D6E06}" dt="2019-11-06T05:58:05.921" v="4469"/>
        <pc:sldMkLst>
          <pc:docMk/>
          <pc:sldMk cId="1780747640" sldId="271"/>
        </pc:sldMkLst>
        <pc:picChg chg="add">
          <ac:chgData name="Nick Craswell" userId="3680a05d-b150-468c-a8fe-e7c8fcae4db4" providerId="ADAL" clId="{8FDB6195-5A51-40AE-A05B-8C27948D6E06}" dt="2019-11-06T05:58:05.921" v="4469"/>
          <ac:picMkLst>
            <pc:docMk/>
            <pc:sldMk cId="1780747640" sldId="271"/>
            <ac:picMk id="2" creationId="{9F806070-5FBD-4800-BDD5-2FDB1AFD1216}"/>
          </ac:picMkLst>
        </pc:picChg>
      </pc:sldChg>
      <pc:sldChg chg="addSp delSp modSp add mod setBg">
        <pc:chgData name="Nick Craswell" userId="3680a05d-b150-468c-a8fe-e7c8fcae4db4" providerId="ADAL" clId="{8FDB6195-5A51-40AE-A05B-8C27948D6E06}" dt="2019-11-06T23:17:36.589" v="13556" actId="26606"/>
        <pc:sldMkLst>
          <pc:docMk/>
          <pc:sldMk cId="2307762445" sldId="272"/>
        </pc:sldMkLst>
        <pc:spChg chg="add">
          <ac:chgData name="Nick Craswell" userId="3680a05d-b150-468c-a8fe-e7c8fcae4db4" providerId="ADAL" clId="{8FDB6195-5A51-40AE-A05B-8C27948D6E06}" dt="2019-11-06T23:17:36.589" v="13556" actId="26606"/>
          <ac:spMkLst>
            <pc:docMk/>
            <pc:sldMk cId="2307762445" sldId="272"/>
            <ac:spMk id="10" creationId="{32BC26D8-82FB-445E-AA49-62A77D7C1EE0}"/>
          </ac:spMkLst>
        </pc:spChg>
        <pc:spChg chg="add">
          <ac:chgData name="Nick Craswell" userId="3680a05d-b150-468c-a8fe-e7c8fcae4db4" providerId="ADAL" clId="{8FDB6195-5A51-40AE-A05B-8C27948D6E06}" dt="2019-11-06T23:17:36.589" v="13556" actId="26606"/>
          <ac:spMkLst>
            <pc:docMk/>
            <pc:sldMk cId="2307762445" sldId="272"/>
            <ac:spMk id="12" creationId="{CB44330D-EA18-4254-AA95-EB49948539B8}"/>
          </ac:spMkLst>
        </pc:spChg>
        <pc:picChg chg="del">
          <ac:chgData name="Nick Craswell" userId="3680a05d-b150-468c-a8fe-e7c8fcae4db4" providerId="ADAL" clId="{8FDB6195-5A51-40AE-A05B-8C27948D6E06}" dt="2019-11-06T23:14:38.804" v="13285" actId="478"/>
          <ac:picMkLst>
            <pc:docMk/>
            <pc:sldMk cId="2307762445" sldId="272"/>
            <ac:picMk id="4" creationId="{C8208EB2-5B52-4D4F-9160-06C5A95AE4AA}"/>
          </ac:picMkLst>
        </pc:picChg>
        <pc:picChg chg="mod ord">
          <ac:chgData name="Nick Craswell" userId="3680a05d-b150-468c-a8fe-e7c8fcae4db4" providerId="ADAL" clId="{8FDB6195-5A51-40AE-A05B-8C27948D6E06}" dt="2019-11-06T23:17:36.589" v="13556" actId="26606"/>
          <ac:picMkLst>
            <pc:docMk/>
            <pc:sldMk cId="2307762445" sldId="272"/>
            <ac:picMk id="5" creationId="{27B25F54-6500-47F8-8FE1-E144B4F08AC0}"/>
          </ac:picMkLst>
        </pc:picChg>
      </pc:sldChg>
      <pc:sldChg chg="addSp delSp modSp add mod setBg">
        <pc:chgData name="Nick Craswell" userId="3680a05d-b150-468c-a8fe-e7c8fcae4db4" providerId="ADAL" clId="{8FDB6195-5A51-40AE-A05B-8C27948D6E06}" dt="2019-11-06T23:17:00.552" v="13553" actId="26606"/>
        <pc:sldMkLst>
          <pc:docMk/>
          <pc:sldMk cId="3223385978" sldId="273"/>
        </pc:sldMkLst>
        <pc:spChg chg="add">
          <ac:chgData name="Nick Craswell" userId="3680a05d-b150-468c-a8fe-e7c8fcae4db4" providerId="ADAL" clId="{8FDB6195-5A51-40AE-A05B-8C27948D6E06}" dt="2019-11-06T23:17:00.552" v="13553" actId="26606"/>
          <ac:spMkLst>
            <pc:docMk/>
            <pc:sldMk cId="3223385978" sldId="273"/>
            <ac:spMk id="8" creationId="{32BC26D8-82FB-445E-AA49-62A77D7C1EE0}"/>
          </ac:spMkLst>
        </pc:spChg>
        <pc:spChg chg="add">
          <ac:chgData name="Nick Craswell" userId="3680a05d-b150-468c-a8fe-e7c8fcae4db4" providerId="ADAL" clId="{8FDB6195-5A51-40AE-A05B-8C27948D6E06}" dt="2019-11-06T23:17:00.552" v="13553" actId="26606"/>
          <ac:spMkLst>
            <pc:docMk/>
            <pc:sldMk cId="3223385978" sldId="273"/>
            <ac:spMk id="10" creationId="{CB44330D-EA18-4254-AA95-EB49948539B8}"/>
          </ac:spMkLst>
        </pc:spChg>
        <pc:picChg chg="del">
          <ac:chgData name="Nick Craswell" userId="3680a05d-b150-468c-a8fe-e7c8fcae4db4" providerId="ADAL" clId="{8FDB6195-5A51-40AE-A05B-8C27948D6E06}" dt="2019-11-06T23:16:56.549" v="13552" actId="478"/>
          <ac:picMkLst>
            <pc:docMk/>
            <pc:sldMk cId="3223385978" sldId="273"/>
            <ac:picMk id="2" creationId="{544B991D-70BE-48E1-AF0D-9ABC99B4CA98}"/>
          </ac:picMkLst>
        </pc:picChg>
        <pc:picChg chg="mod">
          <ac:chgData name="Nick Craswell" userId="3680a05d-b150-468c-a8fe-e7c8fcae4db4" providerId="ADAL" clId="{8FDB6195-5A51-40AE-A05B-8C27948D6E06}" dt="2019-11-06T23:17:00.552" v="13553" actId="26606"/>
          <ac:picMkLst>
            <pc:docMk/>
            <pc:sldMk cId="3223385978" sldId="273"/>
            <ac:picMk id="3" creationId="{2AB80C57-0C3D-45E1-B1BF-DE5138504E80}"/>
          </ac:picMkLst>
        </pc:picChg>
      </pc:sldChg>
      <pc:sldChg chg="del ord">
        <pc:chgData name="Nick Craswell" userId="3680a05d-b150-468c-a8fe-e7c8fcae4db4" providerId="ADAL" clId="{8FDB6195-5A51-40AE-A05B-8C27948D6E06}" dt="2019-11-06T22:08:15.568" v="11117" actId="2696"/>
        <pc:sldMkLst>
          <pc:docMk/>
          <pc:sldMk cId="2404115362" sldId="274"/>
        </pc:sldMkLst>
      </pc:sldChg>
      <pc:sldChg chg="addSp modSp add">
        <pc:chgData name="Nick Craswell" userId="3680a05d-b150-468c-a8fe-e7c8fcae4db4" providerId="ADAL" clId="{8FDB6195-5A51-40AE-A05B-8C27948D6E06}" dt="2019-11-06T23:52:20.002" v="14063" actId="20577"/>
        <pc:sldMkLst>
          <pc:docMk/>
          <pc:sldMk cId="4189381329" sldId="275"/>
        </pc:sldMkLst>
        <pc:spChg chg="mod">
          <ac:chgData name="Nick Craswell" userId="3680a05d-b150-468c-a8fe-e7c8fcae4db4" providerId="ADAL" clId="{8FDB6195-5A51-40AE-A05B-8C27948D6E06}" dt="2019-11-06T20:09:38.174" v="7644" actId="20577"/>
          <ac:spMkLst>
            <pc:docMk/>
            <pc:sldMk cId="4189381329" sldId="275"/>
            <ac:spMk id="2" creationId="{1A6EB697-499E-4624-9F8A-B8384068D6AF}"/>
          </ac:spMkLst>
        </pc:spChg>
        <pc:spChg chg="mod">
          <ac:chgData name="Nick Craswell" userId="3680a05d-b150-468c-a8fe-e7c8fcae4db4" providerId="ADAL" clId="{8FDB6195-5A51-40AE-A05B-8C27948D6E06}" dt="2019-11-06T23:52:20.002" v="14063" actId="20577"/>
          <ac:spMkLst>
            <pc:docMk/>
            <pc:sldMk cId="4189381329" sldId="275"/>
            <ac:spMk id="3" creationId="{1E7A4A47-5D8B-40EA-9715-7639A14BCDAF}"/>
          </ac:spMkLst>
        </pc:spChg>
        <pc:graphicFrameChg chg="add mod modGraphic">
          <ac:chgData name="Nick Craswell" userId="3680a05d-b150-468c-a8fe-e7c8fcae4db4" providerId="ADAL" clId="{8FDB6195-5A51-40AE-A05B-8C27948D6E06}" dt="2019-11-06T23:39:26.711" v="13746" actId="1076"/>
          <ac:graphicFrameMkLst>
            <pc:docMk/>
            <pc:sldMk cId="4189381329" sldId="275"/>
            <ac:graphicFrameMk id="4" creationId="{7F81ECAD-0052-4673-9714-8D9841F3C501}"/>
          </ac:graphicFrameMkLst>
        </pc:graphicFrameChg>
      </pc:sldChg>
      <pc:sldChg chg="addSp delSp modSp add">
        <pc:chgData name="Nick Craswell" userId="3680a05d-b150-468c-a8fe-e7c8fcae4db4" providerId="ADAL" clId="{8FDB6195-5A51-40AE-A05B-8C27948D6E06}" dt="2019-11-06T22:43:12.480" v="11633" actId="20577"/>
        <pc:sldMkLst>
          <pc:docMk/>
          <pc:sldMk cId="859991850" sldId="276"/>
        </pc:sldMkLst>
        <pc:spChg chg="mod">
          <ac:chgData name="Nick Craswell" userId="3680a05d-b150-468c-a8fe-e7c8fcae4db4" providerId="ADAL" clId="{8FDB6195-5A51-40AE-A05B-8C27948D6E06}" dt="2019-11-06T22:34:02.056" v="11305" actId="20577"/>
          <ac:spMkLst>
            <pc:docMk/>
            <pc:sldMk cId="859991850" sldId="276"/>
            <ac:spMk id="2" creationId="{98FAAFEB-EF8D-49AB-B449-D0A5071E836C}"/>
          </ac:spMkLst>
        </pc:spChg>
        <pc:spChg chg="del">
          <ac:chgData name="Nick Craswell" userId="3680a05d-b150-468c-a8fe-e7c8fcae4db4" providerId="ADAL" clId="{8FDB6195-5A51-40AE-A05B-8C27948D6E06}" dt="2019-11-06T20:41:43.741" v="8454" actId="1032"/>
          <ac:spMkLst>
            <pc:docMk/>
            <pc:sldMk cId="859991850" sldId="276"/>
            <ac:spMk id="3" creationId="{D20B23A7-0B43-4344-A6FF-43442B5E8EE4}"/>
          </ac:spMkLst>
        </pc:spChg>
        <pc:spChg chg="add mod">
          <ac:chgData name="Nick Craswell" userId="3680a05d-b150-468c-a8fe-e7c8fcae4db4" providerId="ADAL" clId="{8FDB6195-5A51-40AE-A05B-8C27948D6E06}" dt="2019-11-06T21:14:55.574" v="9577" actId="1076"/>
          <ac:spMkLst>
            <pc:docMk/>
            <pc:sldMk cId="859991850" sldId="276"/>
            <ac:spMk id="5" creationId="{F258626E-F8E2-4DA3-8A43-4121847BB694}"/>
          </ac:spMkLst>
        </pc:spChg>
        <pc:spChg chg="add mod ord">
          <ac:chgData name="Nick Craswell" userId="3680a05d-b150-468c-a8fe-e7c8fcae4db4" providerId="ADAL" clId="{8FDB6195-5A51-40AE-A05B-8C27948D6E06}" dt="2019-11-06T21:15:43.542" v="9582" actId="692"/>
          <ac:spMkLst>
            <pc:docMk/>
            <pc:sldMk cId="859991850" sldId="276"/>
            <ac:spMk id="11" creationId="{0312861E-963D-4310-BFC9-D9E9B76D34EF}"/>
          </ac:spMkLst>
        </pc:spChg>
        <pc:spChg chg="add mod ord">
          <ac:chgData name="Nick Craswell" userId="3680a05d-b150-468c-a8fe-e7c8fcae4db4" providerId="ADAL" clId="{8FDB6195-5A51-40AE-A05B-8C27948D6E06}" dt="2019-11-06T21:15:54.976" v="9584" actId="692"/>
          <ac:spMkLst>
            <pc:docMk/>
            <pc:sldMk cId="859991850" sldId="276"/>
            <ac:spMk id="15" creationId="{6CF9A6EA-4ACA-4EB4-8B3E-1DE12168B345}"/>
          </ac:spMkLst>
        </pc:spChg>
        <pc:spChg chg="add mod">
          <ac:chgData name="Nick Craswell" userId="3680a05d-b150-468c-a8fe-e7c8fcae4db4" providerId="ADAL" clId="{8FDB6195-5A51-40AE-A05B-8C27948D6E06}" dt="2019-11-06T21:44:14.900" v="10129"/>
          <ac:spMkLst>
            <pc:docMk/>
            <pc:sldMk cId="859991850" sldId="276"/>
            <ac:spMk id="17" creationId="{DEEFD5FA-B983-46D0-97C6-DFA9CA04783F}"/>
          </ac:spMkLst>
        </pc:spChg>
        <pc:graphicFrameChg chg="add mod modGraphic">
          <ac:chgData name="Nick Craswell" userId="3680a05d-b150-468c-a8fe-e7c8fcae4db4" providerId="ADAL" clId="{8FDB6195-5A51-40AE-A05B-8C27948D6E06}" dt="2019-11-06T22:43:12.480" v="11633" actId="20577"/>
          <ac:graphicFrameMkLst>
            <pc:docMk/>
            <pc:sldMk cId="859991850" sldId="276"/>
            <ac:graphicFrameMk id="4" creationId="{29B76593-8830-4415-AC40-5C129B137446}"/>
          </ac:graphicFrameMkLst>
        </pc:graphicFrameChg>
        <pc:picChg chg="add mod">
          <ac:chgData name="Nick Craswell" userId="3680a05d-b150-468c-a8fe-e7c8fcae4db4" providerId="ADAL" clId="{8FDB6195-5A51-40AE-A05B-8C27948D6E06}" dt="2019-11-06T21:44:29.637" v="10131" actId="1076"/>
          <ac:picMkLst>
            <pc:docMk/>
            <pc:sldMk cId="859991850" sldId="276"/>
            <ac:picMk id="12" creationId="{262D33B4-5507-404D-AFE1-00C5E8F25BCA}"/>
          </ac:picMkLst>
        </pc:picChg>
        <pc:picChg chg="add mod">
          <ac:chgData name="Nick Craswell" userId="3680a05d-b150-468c-a8fe-e7c8fcae4db4" providerId="ADAL" clId="{8FDB6195-5A51-40AE-A05B-8C27948D6E06}" dt="2019-11-06T21:14:55.574" v="9577" actId="1076"/>
          <ac:picMkLst>
            <pc:docMk/>
            <pc:sldMk cId="859991850" sldId="276"/>
            <ac:picMk id="1026" creationId="{FBBDBC12-C094-4665-AEEE-E6C4554D5E7E}"/>
          </ac:picMkLst>
        </pc:picChg>
        <pc:picChg chg="add del mod">
          <ac:chgData name="Nick Craswell" userId="3680a05d-b150-468c-a8fe-e7c8fcae4db4" providerId="ADAL" clId="{8FDB6195-5A51-40AE-A05B-8C27948D6E06}" dt="2019-11-06T21:43:20.986" v="10123" actId="478"/>
          <ac:picMkLst>
            <pc:docMk/>
            <pc:sldMk cId="859991850" sldId="276"/>
            <ac:picMk id="1028" creationId="{B56C9BFE-8F15-4CCB-8E3F-22AE686B60C7}"/>
          </ac:picMkLst>
        </pc:picChg>
        <pc:cxnChg chg="add del mod">
          <ac:chgData name="Nick Craswell" userId="3680a05d-b150-468c-a8fe-e7c8fcae4db4" providerId="ADAL" clId="{8FDB6195-5A51-40AE-A05B-8C27948D6E06}" dt="2019-11-06T21:13:59.015" v="9555" actId="478"/>
          <ac:cxnSpMkLst>
            <pc:docMk/>
            <pc:sldMk cId="859991850" sldId="276"/>
            <ac:cxnSpMk id="7" creationId="{A4370A6C-F6BC-4860-A7CD-9077B1440521}"/>
          </ac:cxnSpMkLst>
        </pc:cxnChg>
        <pc:cxnChg chg="add del mod">
          <ac:chgData name="Nick Craswell" userId="3680a05d-b150-468c-a8fe-e7c8fcae4db4" providerId="ADAL" clId="{8FDB6195-5A51-40AE-A05B-8C27948D6E06}" dt="2019-11-06T21:14:01.912" v="9556" actId="478"/>
          <ac:cxnSpMkLst>
            <pc:docMk/>
            <pc:sldMk cId="859991850" sldId="276"/>
            <ac:cxnSpMk id="13" creationId="{F29CC94E-72D3-4EEA-85E7-CB2567A2A61D}"/>
          </ac:cxnSpMkLst>
        </pc:cxnChg>
      </pc:sldChg>
      <pc:sldChg chg="add del">
        <pc:chgData name="Nick Craswell" userId="3680a05d-b150-468c-a8fe-e7c8fcae4db4" providerId="ADAL" clId="{8FDB6195-5A51-40AE-A05B-8C27948D6E06}" dt="2019-11-06T20:44:16.347" v="8703" actId="2696"/>
        <pc:sldMkLst>
          <pc:docMk/>
          <pc:sldMk cId="1785722512" sldId="277"/>
        </pc:sldMkLst>
      </pc:sldChg>
      <pc:sldChg chg="addSp delSp modSp add">
        <pc:chgData name="Nick Craswell" userId="3680a05d-b150-468c-a8fe-e7c8fcae4db4" providerId="ADAL" clId="{8FDB6195-5A51-40AE-A05B-8C27948D6E06}" dt="2019-11-06T23:13:50.092" v="13283" actId="1076"/>
        <pc:sldMkLst>
          <pc:docMk/>
          <pc:sldMk cId="3010570211" sldId="277"/>
        </pc:sldMkLst>
        <pc:spChg chg="mod">
          <ac:chgData name="Nick Craswell" userId="3680a05d-b150-468c-a8fe-e7c8fcae4db4" providerId="ADAL" clId="{8FDB6195-5A51-40AE-A05B-8C27948D6E06}" dt="2019-11-06T23:12:31.882" v="13277" actId="20577"/>
          <ac:spMkLst>
            <pc:docMk/>
            <pc:sldMk cId="3010570211" sldId="277"/>
            <ac:spMk id="2" creationId="{6D457385-1ECC-4A90-A26D-082A55D59504}"/>
          </ac:spMkLst>
        </pc:spChg>
        <pc:spChg chg="mod">
          <ac:chgData name="Nick Craswell" userId="3680a05d-b150-468c-a8fe-e7c8fcae4db4" providerId="ADAL" clId="{8FDB6195-5A51-40AE-A05B-8C27948D6E06}" dt="2019-11-06T23:06:47.394" v="13181" actId="20577"/>
          <ac:spMkLst>
            <pc:docMk/>
            <pc:sldMk cId="3010570211" sldId="277"/>
            <ac:spMk id="3" creationId="{5766CE8D-A6FD-4A0B-A6A3-56C133F5DD60}"/>
          </ac:spMkLst>
        </pc:spChg>
        <pc:graphicFrameChg chg="add mod modGraphic">
          <ac:chgData name="Nick Craswell" userId="3680a05d-b150-468c-a8fe-e7c8fcae4db4" providerId="ADAL" clId="{8FDB6195-5A51-40AE-A05B-8C27948D6E06}" dt="2019-11-06T23:13:50.092" v="13283" actId="1076"/>
          <ac:graphicFrameMkLst>
            <pc:docMk/>
            <pc:sldMk cId="3010570211" sldId="277"/>
            <ac:graphicFrameMk id="6" creationId="{84F13F95-2D31-4947-9C7A-B74774C8B432}"/>
          </ac:graphicFrameMkLst>
        </pc:graphicFrameChg>
        <pc:picChg chg="add mod">
          <ac:chgData name="Nick Craswell" userId="3680a05d-b150-468c-a8fe-e7c8fcae4db4" providerId="ADAL" clId="{8FDB6195-5A51-40AE-A05B-8C27948D6E06}" dt="2019-11-06T23:06:40.161" v="13154" actId="1076"/>
          <ac:picMkLst>
            <pc:docMk/>
            <pc:sldMk cId="3010570211" sldId="277"/>
            <ac:picMk id="4" creationId="{E1253A82-5089-4584-ACB5-09B2831B8E87}"/>
          </ac:picMkLst>
        </pc:picChg>
        <pc:picChg chg="add mod">
          <ac:chgData name="Nick Craswell" userId="3680a05d-b150-468c-a8fe-e7c8fcae4db4" providerId="ADAL" clId="{8FDB6195-5A51-40AE-A05B-8C27948D6E06}" dt="2019-11-06T23:07:08.895" v="13183" actId="1076"/>
          <ac:picMkLst>
            <pc:docMk/>
            <pc:sldMk cId="3010570211" sldId="277"/>
            <ac:picMk id="5" creationId="{C6D8EF55-9915-4197-BFF0-43FD6385650E}"/>
          </ac:picMkLst>
        </pc:picChg>
        <pc:picChg chg="add del">
          <ac:chgData name="Nick Craswell" userId="3680a05d-b150-468c-a8fe-e7c8fcae4db4" providerId="ADAL" clId="{8FDB6195-5A51-40AE-A05B-8C27948D6E06}" dt="2019-11-06T23:09:28.493" v="13203"/>
          <ac:picMkLst>
            <pc:docMk/>
            <pc:sldMk cId="3010570211" sldId="277"/>
            <ac:picMk id="8" creationId="{AD00627B-5BBD-40B3-8810-2D9C7A8118E7}"/>
          </ac:picMkLst>
        </pc:picChg>
      </pc:sldChg>
      <pc:sldChg chg="addSp delSp modSp add mod modClrScheme chgLayout">
        <pc:chgData name="Nick Craswell" userId="3680a05d-b150-468c-a8fe-e7c8fcae4db4" providerId="ADAL" clId="{8FDB6195-5A51-40AE-A05B-8C27948D6E06}" dt="2019-11-07T03:07:02.425" v="14290" actId="20577"/>
        <pc:sldMkLst>
          <pc:docMk/>
          <pc:sldMk cId="40658151" sldId="278"/>
        </pc:sldMkLst>
        <pc:spChg chg="del">
          <ac:chgData name="Nick Craswell" userId="3680a05d-b150-468c-a8fe-e7c8fcae4db4" providerId="ADAL" clId="{8FDB6195-5A51-40AE-A05B-8C27948D6E06}" dt="2019-11-06T23:35:32.422" v="13723" actId="700"/>
          <ac:spMkLst>
            <pc:docMk/>
            <pc:sldMk cId="40658151" sldId="278"/>
            <ac:spMk id="2" creationId="{6FC2B8CE-9A68-4903-BF4C-6A5C10AC078E}"/>
          </ac:spMkLst>
        </pc:spChg>
        <pc:spChg chg="del">
          <ac:chgData name="Nick Craswell" userId="3680a05d-b150-468c-a8fe-e7c8fcae4db4" providerId="ADAL" clId="{8FDB6195-5A51-40AE-A05B-8C27948D6E06}" dt="2019-11-06T23:35:32.422" v="13723" actId="700"/>
          <ac:spMkLst>
            <pc:docMk/>
            <pc:sldMk cId="40658151" sldId="278"/>
            <ac:spMk id="3" creationId="{8505AE5A-F2BF-403D-A82A-BCB5DFA507A2}"/>
          </ac:spMkLst>
        </pc:spChg>
        <pc:spChg chg="add mod">
          <ac:chgData name="Nick Craswell" userId="3680a05d-b150-468c-a8fe-e7c8fcae4db4" providerId="ADAL" clId="{8FDB6195-5A51-40AE-A05B-8C27948D6E06}" dt="2019-11-07T02:26:58.525" v="14280" actId="208"/>
          <ac:spMkLst>
            <pc:docMk/>
            <pc:sldMk cId="40658151" sldId="278"/>
            <ac:spMk id="10" creationId="{F11C8CBB-6F7D-42F7-9276-903E5B09620A}"/>
          </ac:spMkLst>
        </pc:spChg>
        <pc:spChg chg="add mod">
          <ac:chgData name="Nick Craswell" userId="3680a05d-b150-468c-a8fe-e7c8fcae4db4" providerId="ADAL" clId="{8FDB6195-5A51-40AE-A05B-8C27948D6E06}" dt="2019-11-06T23:53:46.867" v="14066" actId="1076"/>
          <ac:spMkLst>
            <pc:docMk/>
            <pc:sldMk cId="40658151" sldId="278"/>
            <ac:spMk id="11" creationId="{8E8D1D20-B3E3-4DEC-BB61-110A69E3D358}"/>
          </ac:spMkLst>
        </pc:spChg>
        <pc:spChg chg="add mod">
          <ac:chgData name="Nick Craswell" userId="3680a05d-b150-468c-a8fe-e7c8fcae4db4" providerId="ADAL" clId="{8FDB6195-5A51-40AE-A05B-8C27948D6E06}" dt="2019-11-06T23:54:02.215" v="14068" actId="1038"/>
          <ac:spMkLst>
            <pc:docMk/>
            <pc:sldMk cId="40658151" sldId="278"/>
            <ac:spMk id="12" creationId="{3AEE5542-85CA-4FD0-AC12-6BB82E5657D8}"/>
          </ac:spMkLst>
        </pc:spChg>
        <pc:spChg chg="add mod">
          <ac:chgData name="Nick Craswell" userId="3680a05d-b150-468c-a8fe-e7c8fcae4db4" providerId="ADAL" clId="{8FDB6195-5A51-40AE-A05B-8C27948D6E06}" dt="2019-11-07T03:07:02.425" v="14290" actId="20577"/>
          <ac:spMkLst>
            <pc:docMk/>
            <pc:sldMk cId="40658151" sldId="278"/>
            <ac:spMk id="14" creationId="{745A37DB-9BC2-4FFF-A969-5970E5521505}"/>
          </ac:spMkLst>
        </pc:spChg>
        <pc:picChg chg="add del mod">
          <ac:chgData name="Nick Craswell" userId="3680a05d-b150-468c-a8fe-e7c8fcae4db4" providerId="ADAL" clId="{8FDB6195-5A51-40AE-A05B-8C27948D6E06}" dt="2019-11-06T23:40:56.880" v="13750" actId="478"/>
          <ac:picMkLst>
            <pc:docMk/>
            <pc:sldMk cId="40658151" sldId="278"/>
            <ac:picMk id="4" creationId="{0EB9AD30-0546-43D0-9269-C5E4BD27AA68}"/>
          </ac:picMkLst>
        </pc:picChg>
        <pc:picChg chg="add del mod ord">
          <ac:chgData name="Nick Craswell" userId="3680a05d-b150-468c-a8fe-e7c8fcae4db4" providerId="ADAL" clId="{8FDB6195-5A51-40AE-A05B-8C27948D6E06}" dt="2019-11-06T23:40:24.723" v="13747" actId="478"/>
          <ac:picMkLst>
            <pc:docMk/>
            <pc:sldMk cId="40658151" sldId="278"/>
            <ac:picMk id="5" creationId="{95511514-FD2F-4C2C-BA6C-2AA0410A3DA3}"/>
          </ac:picMkLst>
        </pc:picChg>
        <pc:picChg chg="add mod">
          <ac:chgData name="Nick Craswell" userId="3680a05d-b150-468c-a8fe-e7c8fcae4db4" providerId="ADAL" clId="{8FDB6195-5A51-40AE-A05B-8C27948D6E06}" dt="2019-11-07T02:27:05.230" v="14282" actId="208"/>
          <ac:picMkLst>
            <pc:docMk/>
            <pc:sldMk cId="40658151" sldId="278"/>
            <ac:picMk id="6" creationId="{48776832-2955-4344-A3A4-162101B2BACB}"/>
          </ac:picMkLst>
        </pc:picChg>
        <pc:picChg chg="add mod ord modCrop">
          <ac:chgData name="Nick Craswell" userId="3680a05d-b150-468c-a8fe-e7c8fcae4db4" providerId="ADAL" clId="{8FDB6195-5A51-40AE-A05B-8C27948D6E06}" dt="2019-11-07T02:27:29.839" v="14285" actId="1076"/>
          <ac:picMkLst>
            <pc:docMk/>
            <pc:sldMk cId="40658151" sldId="278"/>
            <ac:picMk id="7" creationId="{481E0937-19BA-4D25-95AA-DD7AD9868540}"/>
          </ac:picMkLst>
        </pc:picChg>
        <pc:picChg chg="add mod">
          <ac:chgData name="Nick Craswell" userId="3680a05d-b150-468c-a8fe-e7c8fcae4db4" providerId="ADAL" clId="{8FDB6195-5A51-40AE-A05B-8C27948D6E06}" dt="2019-11-07T02:27:02.213" v="14281" actId="208"/>
          <ac:picMkLst>
            <pc:docMk/>
            <pc:sldMk cId="40658151" sldId="278"/>
            <ac:picMk id="8" creationId="{88FC0127-599C-4667-8E6A-E133A156B000}"/>
          </ac:picMkLst>
        </pc:picChg>
        <pc:picChg chg="add mod">
          <ac:chgData name="Nick Craswell" userId="3680a05d-b150-468c-a8fe-e7c8fcae4db4" providerId="ADAL" clId="{8FDB6195-5A51-40AE-A05B-8C27948D6E06}" dt="2019-11-07T02:26:51.545" v="14278" actId="208"/>
          <ac:picMkLst>
            <pc:docMk/>
            <pc:sldMk cId="40658151" sldId="278"/>
            <ac:picMk id="9" creationId="{24A716A4-B71D-4C9E-A66B-CC37F4E7981F}"/>
          </ac:picMkLst>
        </pc:picChg>
        <pc:picChg chg="add mod">
          <ac:chgData name="Nick Craswell" userId="3680a05d-b150-468c-a8fe-e7c8fcae4db4" providerId="ADAL" clId="{8FDB6195-5A51-40AE-A05B-8C27948D6E06}" dt="2019-11-06T23:43:59.981" v="13811" actId="571"/>
          <ac:picMkLst>
            <pc:docMk/>
            <pc:sldMk cId="40658151" sldId="278"/>
            <ac:picMk id="13" creationId="{CEBCCB27-9FD4-4FBB-9283-B9453F18BA2E}"/>
          </ac:picMkLst>
        </pc:picChg>
      </pc:sldChg>
      <pc:sldChg chg="addSp delSp modSp add mod setBg modClrScheme chgLayout">
        <pc:chgData name="Nick Craswell" userId="3680a05d-b150-468c-a8fe-e7c8fcae4db4" providerId="ADAL" clId="{8FDB6195-5A51-40AE-A05B-8C27948D6E06}" dt="2019-11-07T00:00:43.013" v="14165" actId="27614"/>
        <pc:sldMkLst>
          <pc:docMk/>
          <pc:sldMk cId="1603035592" sldId="279"/>
        </pc:sldMkLst>
        <pc:spChg chg="add mod">
          <ac:chgData name="Nick Craswell" userId="3680a05d-b150-468c-a8fe-e7c8fcae4db4" providerId="ADAL" clId="{8FDB6195-5A51-40AE-A05B-8C27948D6E06}" dt="2019-11-07T00:00:35.255" v="14164" actId="26606"/>
          <ac:spMkLst>
            <pc:docMk/>
            <pc:sldMk cId="1603035592" sldId="279"/>
            <ac:spMk id="2" creationId="{F7CA6DBE-4548-4B02-AF16-3C06B71A091A}"/>
          </ac:spMkLst>
        </pc:spChg>
        <pc:spChg chg="add del mod">
          <ac:chgData name="Nick Craswell" userId="3680a05d-b150-468c-a8fe-e7c8fcae4db4" providerId="ADAL" clId="{8FDB6195-5A51-40AE-A05B-8C27948D6E06}" dt="2019-11-07T00:00:14.305" v="14145"/>
          <ac:spMkLst>
            <pc:docMk/>
            <pc:sldMk cId="1603035592" sldId="279"/>
            <ac:spMk id="3" creationId="{7240E3B8-493C-4DC2-B379-5C0DFEFD4912}"/>
          </ac:spMkLst>
        </pc:spChg>
        <pc:spChg chg="add">
          <ac:chgData name="Nick Craswell" userId="3680a05d-b150-468c-a8fe-e7c8fcae4db4" providerId="ADAL" clId="{8FDB6195-5A51-40AE-A05B-8C27948D6E06}" dt="2019-11-07T00:00:35.255" v="14164" actId="26606"/>
          <ac:spMkLst>
            <pc:docMk/>
            <pc:sldMk cId="1603035592" sldId="279"/>
            <ac:spMk id="9" creationId="{AB45A142-4255-493C-8284-5D566C121B10}"/>
          </ac:spMkLst>
        </pc:spChg>
        <pc:picChg chg="add mod">
          <ac:chgData name="Nick Craswell" userId="3680a05d-b150-468c-a8fe-e7c8fcae4db4" providerId="ADAL" clId="{8FDB6195-5A51-40AE-A05B-8C27948D6E06}" dt="2019-11-07T00:00:43.013" v="14165" actId="27614"/>
          <ac:picMkLst>
            <pc:docMk/>
            <pc:sldMk cId="1603035592" sldId="279"/>
            <ac:picMk id="4" creationId="{F9D6F812-7AA6-4F52-9B06-BCEBCC9555E6}"/>
          </ac:picMkLst>
        </pc:picChg>
        <pc:cxnChg chg="add">
          <ac:chgData name="Nick Craswell" userId="3680a05d-b150-468c-a8fe-e7c8fcae4db4" providerId="ADAL" clId="{8FDB6195-5A51-40AE-A05B-8C27948D6E06}" dt="2019-11-07T00:00:35.255" v="14164" actId="26606"/>
          <ac:cxnSpMkLst>
            <pc:docMk/>
            <pc:sldMk cId="1603035592" sldId="279"/>
            <ac:cxnSpMk id="11" creationId="{38FB9660-F42F-4313-BBC4-47C007FE484C}"/>
          </ac:cxnSpMkLst>
        </pc:cxnChg>
      </pc:sldChg>
      <pc:sldChg chg="addSp delSp modSp add mod ord setBg modClrScheme chgLayout">
        <pc:chgData name="Nick Craswell" userId="3680a05d-b150-468c-a8fe-e7c8fcae4db4" providerId="ADAL" clId="{8FDB6195-5A51-40AE-A05B-8C27948D6E06}" dt="2019-11-07T00:08:38.411" v="14211"/>
        <pc:sldMkLst>
          <pc:docMk/>
          <pc:sldMk cId="3300788759" sldId="280"/>
        </pc:sldMkLst>
        <pc:spChg chg="add del mod ord">
          <ac:chgData name="Nick Craswell" userId="3680a05d-b150-468c-a8fe-e7c8fcae4db4" providerId="ADAL" clId="{8FDB6195-5A51-40AE-A05B-8C27948D6E06}" dt="2019-11-07T00:00:57.930" v="14170" actId="700"/>
          <ac:spMkLst>
            <pc:docMk/>
            <pc:sldMk cId="3300788759" sldId="280"/>
            <ac:spMk id="2" creationId="{D9E1CB40-4301-4F1B-B858-1075F5ACCADC}"/>
          </ac:spMkLst>
        </pc:spChg>
        <pc:spChg chg="add mod ord">
          <ac:chgData name="Nick Craswell" userId="3680a05d-b150-468c-a8fe-e7c8fcae4db4" providerId="ADAL" clId="{8FDB6195-5A51-40AE-A05B-8C27948D6E06}" dt="2019-11-07T00:06:48.072" v="14208" actId="26606"/>
          <ac:spMkLst>
            <pc:docMk/>
            <pc:sldMk cId="3300788759" sldId="280"/>
            <ac:spMk id="3" creationId="{5D579B17-3AAC-4AE9-BBB6-6704459950BD}"/>
          </ac:spMkLst>
        </pc:spChg>
        <pc:spChg chg="add del mod ord">
          <ac:chgData name="Nick Craswell" userId="3680a05d-b150-468c-a8fe-e7c8fcae4db4" providerId="ADAL" clId="{8FDB6195-5A51-40AE-A05B-8C27948D6E06}" dt="2019-11-07T00:06:42.219" v="14207"/>
          <ac:spMkLst>
            <pc:docMk/>
            <pc:sldMk cId="3300788759" sldId="280"/>
            <ac:spMk id="4" creationId="{64F6A2B0-CB00-4754-9D18-235346FC3F95}"/>
          </ac:spMkLst>
        </pc:spChg>
        <pc:spChg chg="add">
          <ac:chgData name="Nick Craswell" userId="3680a05d-b150-468c-a8fe-e7c8fcae4db4" providerId="ADAL" clId="{8FDB6195-5A51-40AE-A05B-8C27948D6E06}" dt="2019-11-07T00:06:48.072" v="14208" actId="26606"/>
          <ac:spMkLst>
            <pc:docMk/>
            <pc:sldMk cId="3300788759" sldId="280"/>
            <ac:spMk id="10" creationId="{AB45A142-4255-493C-8284-5D566C121B10}"/>
          </ac:spMkLst>
        </pc:spChg>
        <pc:picChg chg="add mod">
          <ac:chgData name="Nick Craswell" userId="3680a05d-b150-468c-a8fe-e7c8fcae4db4" providerId="ADAL" clId="{8FDB6195-5A51-40AE-A05B-8C27948D6E06}" dt="2019-11-07T00:08:20.905" v="14209" actId="27614"/>
          <ac:picMkLst>
            <pc:docMk/>
            <pc:sldMk cId="3300788759" sldId="280"/>
            <ac:picMk id="5" creationId="{50B8DCDC-D72D-4F21-8C99-AB859163F576}"/>
          </ac:picMkLst>
        </pc:picChg>
        <pc:cxnChg chg="add">
          <ac:chgData name="Nick Craswell" userId="3680a05d-b150-468c-a8fe-e7c8fcae4db4" providerId="ADAL" clId="{8FDB6195-5A51-40AE-A05B-8C27948D6E06}" dt="2019-11-07T00:06:48.072" v="14208" actId="26606"/>
          <ac:cxnSpMkLst>
            <pc:docMk/>
            <pc:sldMk cId="3300788759" sldId="280"/>
            <ac:cxnSpMk id="12" creationId="{38FB9660-F42F-4313-BBC4-47C007FE484C}"/>
          </ac:cxnSpMkLst>
        </pc:cxnChg>
      </pc:sldChg>
      <pc:sldChg chg="modSp add mod">
        <pc:chgData name="Nick Craswell" userId="3680a05d-b150-468c-a8fe-e7c8fcae4db4" providerId="ADAL" clId="{8FDB6195-5A51-40AE-A05B-8C27948D6E06}" dt="2019-11-07T03:12:31.426" v="14782" actId="20577"/>
        <pc:sldMkLst>
          <pc:docMk/>
          <pc:sldMk cId="1143943271" sldId="281"/>
        </pc:sldMkLst>
        <pc:spChg chg="mod">
          <ac:chgData name="Nick Craswell" userId="3680a05d-b150-468c-a8fe-e7c8fcae4db4" providerId="ADAL" clId="{8FDB6195-5A51-40AE-A05B-8C27948D6E06}" dt="2019-11-07T03:09:51.400" v="14327" actId="20577"/>
          <ac:spMkLst>
            <pc:docMk/>
            <pc:sldMk cId="1143943271" sldId="281"/>
            <ac:spMk id="2" creationId="{485BB5A3-78DF-47EB-B6CA-B71F37FAE38F}"/>
          </ac:spMkLst>
        </pc:spChg>
        <pc:spChg chg="mod">
          <ac:chgData name="Nick Craswell" userId="3680a05d-b150-468c-a8fe-e7c8fcae4db4" providerId="ADAL" clId="{8FDB6195-5A51-40AE-A05B-8C27948D6E06}" dt="2019-11-07T03:12:31.426" v="14782" actId="20577"/>
          <ac:spMkLst>
            <pc:docMk/>
            <pc:sldMk cId="1143943271" sldId="281"/>
            <ac:spMk id="3" creationId="{47456D94-57B1-428A-8B07-B8EC4E3C0F04}"/>
          </ac:spMkLst>
        </pc:spChg>
      </pc:sldChg>
      <pc:sldChg chg="addSp delSp modSp add mod setBg">
        <pc:chgData name="Nick Craswell" userId="3680a05d-b150-468c-a8fe-e7c8fcae4db4" providerId="ADAL" clId="{8FDB6195-5A51-40AE-A05B-8C27948D6E06}" dt="2019-11-07T02:22:22.565" v="14268" actId="26606"/>
        <pc:sldMkLst>
          <pc:docMk/>
          <pc:sldMk cId="455356479" sldId="282"/>
        </pc:sldMkLst>
        <pc:spChg chg="mod">
          <ac:chgData name="Nick Craswell" userId="3680a05d-b150-468c-a8fe-e7c8fcae4db4" providerId="ADAL" clId="{8FDB6195-5A51-40AE-A05B-8C27948D6E06}" dt="2019-11-07T02:22:22.565" v="14268" actId="26606"/>
          <ac:spMkLst>
            <pc:docMk/>
            <pc:sldMk cId="455356479" sldId="282"/>
            <ac:spMk id="2" creationId="{A666CCC7-8A48-4D8C-A518-64393360DF23}"/>
          </ac:spMkLst>
        </pc:spChg>
        <pc:spChg chg="del">
          <ac:chgData name="Nick Craswell" userId="3680a05d-b150-468c-a8fe-e7c8fcae4db4" providerId="ADAL" clId="{8FDB6195-5A51-40AE-A05B-8C27948D6E06}" dt="2019-11-07T02:22:18.872" v="14267"/>
          <ac:spMkLst>
            <pc:docMk/>
            <pc:sldMk cId="455356479" sldId="282"/>
            <ac:spMk id="3" creationId="{536F8D97-8D6E-4CF5-A420-62535C9AB44C}"/>
          </ac:spMkLst>
        </pc:spChg>
        <pc:spChg chg="add">
          <ac:chgData name="Nick Craswell" userId="3680a05d-b150-468c-a8fe-e7c8fcae4db4" providerId="ADAL" clId="{8FDB6195-5A51-40AE-A05B-8C27948D6E06}" dt="2019-11-07T02:22:22.565" v="14268" actId="26606"/>
          <ac:spMkLst>
            <pc:docMk/>
            <pc:sldMk cId="455356479" sldId="282"/>
            <ac:spMk id="9" creationId="{AB45A142-4255-493C-8284-5D566C121B10}"/>
          </ac:spMkLst>
        </pc:spChg>
        <pc:picChg chg="add mod">
          <ac:chgData name="Nick Craswell" userId="3680a05d-b150-468c-a8fe-e7c8fcae4db4" providerId="ADAL" clId="{8FDB6195-5A51-40AE-A05B-8C27948D6E06}" dt="2019-11-07T02:22:22.565" v="14268" actId="26606"/>
          <ac:picMkLst>
            <pc:docMk/>
            <pc:sldMk cId="455356479" sldId="282"/>
            <ac:picMk id="4" creationId="{2E308345-E7DF-467C-9649-3DE9CB5B1442}"/>
          </ac:picMkLst>
        </pc:picChg>
        <pc:cxnChg chg="add">
          <ac:chgData name="Nick Craswell" userId="3680a05d-b150-468c-a8fe-e7c8fcae4db4" providerId="ADAL" clId="{8FDB6195-5A51-40AE-A05B-8C27948D6E06}" dt="2019-11-07T02:22:22.565" v="14268" actId="26606"/>
          <ac:cxnSpMkLst>
            <pc:docMk/>
            <pc:sldMk cId="455356479" sldId="282"/>
            <ac:cxnSpMk id="11" creationId="{38FB9660-F42F-4313-BBC4-47C007FE484C}"/>
          </ac:cxnSpMkLst>
        </pc:cxnChg>
      </pc:sldChg>
      <pc:sldChg chg="addSp delSp modSp add mod setBg">
        <pc:chgData name="Nick Craswell" userId="3680a05d-b150-468c-a8fe-e7c8fcae4db4" providerId="ADAL" clId="{8FDB6195-5A51-40AE-A05B-8C27948D6E06}" dt="2019-11-07T02:23:25.567" v="14277" actId="26606"/>
        <pc:sldMkLst>
          <pc:docMk/>
          <pc:sldMk cId="1398902080" sldId="283"/>
        </pc:sldMkLst>
        <pc:spChg chg="mod">
          <ac:chgData name="Nick Craswell" userId="3680a05d-b150-468c-a8fe-e7c8fcae4db4" providerId="ADAL" clId="{8FDB6195-5A51-40AE-A05B-8C27948D6E06}" dt="2019-11-07T02:23:25.548" v="14276" actId="26606"/>
          <ac:spMkLst>
            <pc:docMk/>
            <pc:sldMk cId="1398902080" sldId="283"/>
            <ac:spMk id="2" creationId="{A666CCC7-8A48-4D8C-A518-64393360DF23}"/>
          </ac:spMkLst>
        </pc:spChg>
        <pc:spChg chg="del">
          <ac:chgData name="Nick Craswell" userId="3680a05d-b150-468c-a8fe-e7c8fcae4db4" providerId="ADAL" clId="{8FDB6195-5A51-40AE-A05B-8C27948D6E06}" dt="2019-11-07T02:21:48.286" v="14266"/>
          <ac:spMkLst>
            <pc:docMk/>
            <pc:sldMk cId="1398902080" sldId="283"/>
            <ac:spMk id="3" creationId="{536F8D97-8D6E-4CF5-A420-62535C9AB44C}"/>
          </ac:spMkLst>
        </pc:spChg>
        <pc:spChg chg="add del mod">
          <ac:chgData name="Nick Craswell" userId="3680a05d-b150-468c-a8fe-e7c8fcae4db4" providerId="ADAL" clId="{8FDB6195-5A51-40AE-A05B-8C27948D6E06}" dt="2019-11-07T02:23:04.038" v="14272"/>
          <ac:spMkLst>
            <pc:docMk/>
            <pc:sldMk cId="1398902080" sldId="283"/>
            <ac:spMk id="6" creationId="{C33E8F7A-B849-404C-AE5E-8C5BED7FF455}"/>
          </ac:spMkLst>
        </pc:spChg>
        <pc:spChg chg="add del">
          <ac:chgData name="Nick Craswell" userId="3680a05d-b150-468c-a8fe-e7c8fcae4db4" providerId="ADAL" clId="{8FDB6195-5A51-40AE-A05B-8C27948D6E06}" dt="2019-11-07T02:23:25.567" v="14277" actId="26606"/>
          <ac:spMkLst>
            <pc:docMk/>
            <pc:sldMk cId="1398902080" sldId="283"/>
            <ac:spMk id="9" creationId="{AB45A142-4255-493C-8284-5D566C121B10}"/>
          </ac:spMkLst>
        </pc:spChg>
        <pc:spChg chg="add del">
          <ac:chgData name="Nick Craswell" userId="3680a05d-b150-468c-a8fe-e7c8fcae4db4" providerId="ADAL" clId="{8FDB6195-5A51-40AE-A05B-8C27948D6E06}" dt="2019-11-07T02:23:25.548" v="14276" actId="26606"/>
          <ac:spMkLst>
            <pc:docMk/>
            <pc:sldMk cId="1398902080" sldId="283"/>
            <ac:spMk id="15" creationId="{2C3F668A-723C-408A-88C8-573BDE7DDCB6}"/>
          </ac:spMkLst>
        </pc:spChg>
        <pc:spChg chg="add del">
          <ac:chgData name="Nick Craswell" userId="3680a05d-b150-468c-a8fe-e7c8fcae4db4" providerId="ADAL" clId="{8FDB6195-5A51-40AE-A05B-8C27948D6E06}" dt="2019-11-07T02:23:22.502" v="14274" actId="26606"/>
          <ac:spMkLst>
            <pc:docMk/>
            <pc:sldMk cId="1398902080" sldId="283"/>
            <ac:spMk id="16" creationId="{AB45A142-4255-493C-8284-5D566C121B10}"/>
          </ac:spMkLst>
        </pc:spChg>
        <pc:spChg chg="add del">
          <ac:chgData name="Nick Craswell" userId="3680a05d-b150-468c-a8fe-e7c8fcae4db4" providerId="ADAL" clId="{8FDB6195-5A51-40AE-A05B-8C27948D6E06}" dt="2019-11-07T02:23:25.548" v="14276" actId="26606"/>
          <ac:spMkLst>
            <pc:docMk/>
            <pc:sldMk cId="1398902080" sldId="283"/>
            <ac:spMk id="20" creationId="{73DE2CFE-42F2-48F0-8706-5264E012B10C}"/>
          </ac:spMkLst>
        </pc:spChg>
        <pc:spChg chg="add">
          <ac:chgData name="Nick Craswell" userId="3680a05d-b150-468c-a8fe-e7c8fcae4db4" providerId="ADAL" clId="{8FDB6195-5A51-40AE-A05B-8C27948D6E06}" dt="2019-11-07T02:23:25.567" v="14277" actId="26606"/>
          <ac:spMkLst>
            <pc:docMk/>
            <pc:sldMk cId="1398902080" sldId="283"/>
            <ac:spMk id="22" creationId="{AB45A142-4255-493C-8284-5D566C121B10}"/>
          </ac:spMkLst>
        </pc:spChg>
        <pc:picChg chg="add del mod">
          <ac:chgData name="Nick Craswell" userId="3680a05d-b150-468c-a8fe-e7c8fcae4db4" providerId="ADAL" clId="{8FDB6195-5A51-40AE-A05B-8C27948D6E06}" dt="2019-11-07T02:22:43.146" v="14271" actId="478"/>
          <ac:picMkLst>
            <pc:docMk/>
            <pc:sldMk cId="1398902080" sldId="283"/>
            <ac:picMk id="4" creationId="{076E881F-B7E9-4FE0-B02F-F804025C0B9E}"/>
          </ac:picMkLst>
        </pc:picChg>
        <pc:picChg chg="add mod">
          <ac:chgData name="Nick Craswell" userId="3680a05d-b150-468c-a8fe-e7c8fcae4db4" providerId="ADAL" clId="{8FDB6195-5A51-40AE-A05B-8C27948D6E06}" dt="2019-11-07T02:23:25.567" v="14277" actId="26606"/>
          <ac:picMkLst>
            <pc:docMk/>
            <pc:sldMk cId="1398902080" sldId="283"/>
            <ac:picMk id="7" creationId="{3995C028-D9D2-4CF1-BB6A-F203FFB0E5A0}"/>
          </ac:picMkLst>
        </pc:picChg>
        <pc:cxnChg chg="add del">
          <ac:chgData name="Nick Craswell" userId="3680a05d-b150-468c-a8fe-e7c8fcae4db4" providerId="ADAL" clId="{8FDB6195-5A51-40AE-A05B-8C27948D6E06}" dt="2019-11-07T02:23:25.567" v="14277" actId="26606"/>
          <ac:cxnSpMkLst>
            <pc:docMk/>
            <pc:sldMk cId="1398902080" sldId="283"/>
            <ac:cxnSpMk id="11" creationId="{38FB9660-F42F-4313-BBC4-47C007FE484C}"/>
          </ac:cxnSpMkLst>
        </pc:cxnChg>
        <pc:cxnChg chg="add del">
          <ac:chgData name="Nick Craswell" userId="3680a05d-b150-468c-a8fe-e7c8fcae4db4" providerId="ADAL" clId="{8FDB6195-5A51-40AE-A05B-8C27948D6E06}" dt="2019-11-07T02:23:22.502" v="14274" actId="26606"/>
          <ac:cxnSpMkLst>
            <pc:docMk/>
            <pc:sldMk cId="1398902080" sldId="283"/>
            <ac:cxnSpMk id="18" creationId="{38FB9660-F42F-4313-BBC4-47C007FE484C}"/>
          </ac:cxnSpMkLst>
        </pc:cxnChg>
        <pc:cxnChg chg="add">
          <ac:chgData name="Nick Craswell" userId="3680a05d-b150-468c-a8fe-e7c8fcae4db4" providerId="ADAL" clId="{8FDB6195-5A51-40AE-A05B-8C27948D6E06}" dt="2019-11-07T02:23:25.567" v="14277" actId="26606"/>
          <ac:cxnSpMkLst>
            <pc:docMk/>
            <pc:sldMk cId="1398902080" sldId="283"/>
            <ac:cxnSpMk id="23" creationId="{38FB9660-F42F-4313-BBC4-47C007FE484C}"/>
          </ac:cxnSpMkLst>
        </pc:cxnChg>
      </pc:sldChg>
      <pc:sldMasterChg chg="add del addSldLayout delSldLayout">
        <pc:chgData name="Nick Craswell" userId="3680a05d-b150-468c-a8fe-e7c8fcae4db4" providerId="ADAL" clId="{8FDB6195-5A51-40AE-A05B-8C27948D6E06}" dt="2019-10-27T23:21:44.043" v="3" actId="26606"/>
        <pc:sldMasterMkLst>
          <pc:docMk/>
          <pc:sldMasterMk cId="3943631866" sldId="2147483672"/>
        </pc:sldMasterMkLst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4070273469" sldId="2147483673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403579544" sldId="2147483674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3997874497" sldId="2147483675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1848910191" sldId="2147483676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1839646726" sldId="2147483677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78697211" sldId="2147483678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1037113662" sldId="2147483679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1380970321" sldId="2147483680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2124092899" sldId="2147483681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717140521" sldId="2147483682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1502605849" sldId="2147483683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3576898573" sldId="2147483684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251052155" sldId="2147483685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3176929337" sldId="2147483686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1574411301" sldId="2147483687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4013120579" sldId="2147483688"/>
          </pc:sldLayoutMkLst>
        </pc:sldLayoutChg>
        <pc:sldLayoutChg chg="add del">
          <pc:chgData name="Nick Craswell" userId="3680a05d-b150-468c-a8fe-e7c8fcae4db4" providerId="ADAL" clId="{8FDB6195-5A51-40AE-A05B-8C27948D6E06}" dt="2019-10-27T23:21:44.043" v="3" actId="26606"/>
          <pc:sldLayoutMkLst>
            <pc:docMk/>
            <pc:sldMasterMk cId="3943631866" sldId="2147483672"/>
            <pc:sldLayoutMk cId="2895677609" sldId="2147483689"/>
          </pc:sldLayoutMkLst>
        </pc:sldLayoutChg>
      </pc:sldMasterChg>
      <pc:sldMasterChg chg="del delSldLayout">
        <pc:chgData name="Nick Craswell" userId="3680a05d-b150-468c-a8fe-e7c8fcae4db4" providerId="ADAL" clId="{8FDB6195-5A51-40AE-A05B-8C27948D6E06}" dt="2019-10-27T23:21:32.546" v="0" actId="26606"/>
        <pc:sldMasterMkLst>
          <pc:docMk/>
          <pc:sldMasterMk cId="2982581784" sldId="2147483745"/>
        </pc:sldMasterMkLst>
        <pc:sldLayoutChg chg="del">
          <pc:chgData name="Nick Craswell" userId="3680a05d-b150-468c-a8fe-e7c8fcae4db4" providerId="ADAL" clId="{8FDB6195-5A51-40AE-A05B-8C27948D6E06}" dt="2019-10-27T23:21:32.546" v="0" actId="26606"/>
          <pc:sldLayoutMkLst>
            <pc:docMk/>
            <pc:sldMasterMk cId="2982581784" sldId="2147483745"/>
            <pc:sldLayoutMk cId="1633102415" sldId="2147483734"/>
          </pc:sldLayoutMkLst>
        </pc:sldLayoutChg>
        <pc:sldLayoutChg chg="del">
          <pc:chgData name="Nick Craswell" userId="3680a05d-b150-468c-a8fe-e7c8fcae4db4" providerId="ADAL" clId="{8FDB6195-5A51-40AE-A05B-8C27948D6E06}" dt="2019-10-27T23:21:32.546" v="0" actId="26606"/>
          <pc:sldLayoutMkLst>
            <pc:docMk/>
            <pc:sldMasterMk cId="2982581784" sldId="2147483745"/>
            <pc:sldLayoutMk cId="2871325066" sldId="2147483735"/>
          </pc:sldLayoutMkLst>
        </pc:sldLayoutChg>
        <pc:sldLayoutChg chg="del">
          <pc:chgData name="Nick Craswell" userId="3680a05d-b150-468c-a8fe-e7c8fcae4db4" providerId="ADAL" clId="{8FDB6195-5A51-40AE-A05B-8C27948D6E06}" dt="2019-10-27T23:21:32.546" v="0" actId="26606"/>
          <pc:sldLayoutMkLst>
            <pc:docMk/>
            <pc:sldMasterMk cId="2982581784" sldId="2147483745"/>
            <pc:sldLayoutMk cId="3826284678" sldId="2147483736"/>
          </pc:sldLayoutMkLst>
        </pc:sldLayoutChg>
        <pc:sldLayoutChg chg="del">
          <pc:chgData name="Nick Craswell" userId="3680a05d-b150-468c-a8fe-e7c8fcae4db4" providerId="ADAL" clId="{8FDB6195-5A51-40AE-A05B-8C27948D6E06}" dt="2019-10-27T23:21:32.546" v="0" actId="26606"/>
          <pc:sldLayoutMkLst>
            <pc:docMk/>
            <pc:sldMasterMk cId="2982581784" sldId="2147483745"/>
            <pc:sldLayoutMk cId="1353264223" sldId="2147483737"/>
          </pc:sldLayoutMkLst>
        </pc:sldLayoutChg>
        <pc:sldLayoutChg chg="del">
          <pc:chgData name="Nick Craswell" userId="3680a05d-b150-468c-a8fe-e7c8fcae4db4" providerId="ADAL" clId="{8FDB6195-5A51-40AE-A05B-8C27948D6E06}" dt="2019-10-27T23:21:32.546" v="0" actId="26606"/>
          <pc:sldLayoutMkLst>
            <pc:docMk/>
            <pc:sldMasterMk cId="2982581784" sldId="2147483745"/>
            <pc:sldLayoutMk cId="2810039313" sldId="2147483738"/>
          </pc:sldLayoutMkLst>
        </pc:sldLayoutChg>
        <pc:sldLayoutChg chg="del">
          <pc:chgData name="Nick Craswell" userId="3680a05d-b150-468c-a8fe-e7c8fcae4db4" providerId="ADAL" clId="{8FDB6195-5A51-40AE-A05B-8C27948D6E06}" dt="2019-10-27T23:21:32.546" v="0" actId="26606"/>
          <pc:sldLayoutMkLst>
            <pc:docMk/>
            <pc:sldMasterMk cId="2982581784" sldId="2147483745"/>
            <pc:sldLayoutMk cId="2235398710" sldId="2147483739"/>
          </pc:sldLayoutMkLst>
        </pc:sldLayoutChg>
        <pc:sldLayoutChg chg="del">
          <pc:chgData name="Nick Craswell" userId="3680a05d-b150-468c-a8fe-e7c8fcae4db4" providerId="ADAL" clId="{8FDB6195-5A51-40AE-A05B-8C27948D6E06}" dt="2019-10-27T23:21:32.546" v="0" actId="26606"/>
          <pc:sldLayoutMkLst>
            <pc:docMk/>
            <pc:sldMasterMk cId="2982581784" sldId="2147483745"/>
            <pc:sldLayoutMk cId="1562170813" sldId="2147483740"/>
          </pc:sldLayoutMkLst>
        </pc:sldLayoutChg>
        <pc:sldLayoutChg chg="del">
          <pc:chgData name="Nick Craswell" userId="3680a05d-b150-468c-a8fe-e7c8fcae4db4" providerId="ADAL" clId="{8FDB6195-5A51-40AE-A05B-8C27948D6E06}" dt="2019-10-27T23:21:32.546" v="0" actId="26606"/>
          <pc:sldLayoutMkLst>
            <pc:docMk/>
            <pc:sldMasterMk cId="2982581784" sldId="2147483745"/>
            <pc:sldLayoutMk cId="661025542" sldId="2147483741"/>
          </pc:sldLayoutMkLst>
        </pc:sldLayoutChg>
        <pc:sldLayoutChg chg="del">
          <pc:chgData name="Nick Craswell" userId="3680a05d-b150-468c-a8fe-e7c8fcae4db4" providerId="ADAL" clId="{8FDB6195-5A51-40AE-A05B-8C27948D6E06}" dt="2019-10-27T23:21:32.546" v="0" actId="26606"/>
          <pc:sldLayoutMkLst>
            <pc:docMk/>
            <pc:sldMasterMk cId="2982581784" sldId="2147483745"/>
            <pc:sldLayoutMk cId="864401094" sldId="2147483742"/>
          </pc:sldLayoutMkLst>
        </pc:sldLayoutChg>
        <pc:sldLayoutChg chg="del">
          <pc:chgData name="Nick Craswell" userId="3680a05d-b150-468c-a8fe-e7c8fcae4db4" providerId="ADAL" clId="{8FDB6195-5A51-40AE-A05B-8C27948D6E06}" dt="2019-10-27T23:21:32.546" v="0" actId="26606"/>
          <pc:sldLayoutMkLst>
            <pc:docMk/>
            <pc:sldMasterMk cId="2982581784" sldId="2147483745"/>
            <pc:sldLayoutMk cId="1871050121" sldId="2147483743"/>
          </pc:sldLayoutMkLst>
        </pc:sldLayoutChg>
        <pc:sldLayoutChg chg="del">
          <pc:chgData name="Nick Craswell" userId="3680a05d-b150-468c-a8fe-e7c8fcae4db4" providerId="ADAL" clId="{8FDB6195-5A51-40AE-A05B-8C27948D6E06}" dt="2019-10-27T23:21:32.546" v="0" actId="26606"/>
          <pc:sldLayoutMkLst>
            <pc:docMk/>
            <pc:sldMasterMk cId="2982581784" sldId="2147483745"/>
            <pc:sldLayoutMk cId="364417323" sldId="2147483744"/>
          </pc:sldLayoutMkLst>
        </pc:sldLayoutChg>
      </pc:sldMasterChg>
      <pc:sldMasterChg chg="add del addSldLayout delSldLayout">
        <pc:chgData name="Nick Craswell" userId="3680a05d-b150-468c-a8fe-e7c8fcae4db4" providerId="ADAL" clId="{8FDB6195-5A51-40AE-A05B-8C27948D6E06}" dt="2019-10-27T23:22:32.666" v="10" actId="26606"/>
        <pc:sldMasterMkLst>
          <pc:docMk/>
          <pc:sldMasterMk cId="1744638973" sldId="2147483758"/>
        </pc:sldMasterMkLst>
        <pc:sldLayoutChg chg="add del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744638973" sldId="2147483758"/>
            <pc:sldLayoutMk cId="597796833" sldId="2147483747"/>
          </pc:sldLayoutMkLst>
        </pc:sldLayoutChg>
        <pc:sldLayoutChg chg="add del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744638973" sldId="2147483758"/>
            <pc:sldLayoutMk cId="3886719535" sldId="2147483748"/>
          </pc:sldLayoutMkLst>
        </pc:sldLayoutChg>
        <pc:sldLayoutChg chg="add del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744638973" sldId="2147483758"/>
            <pc:sldLayoutMk cId="3900528065" sldId="2147483749"/>
          </pc:sldLayoutMkLst>
        </pc:sldLayoutChg>
        <pc:sldLayoutChg chg="add del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744638973" sldId="2147483758"/>
            <pc:sldLayoutMk cId="3691162535" sldId="2147483750"/>
          </pc:sldLayoutMkLst>
        </pc:sldLayoutChg>
        <pc:sldLayoutChg chg="add del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744638973" sldId="2147483758"/>
            <pc:sldLayoutMk cId="1934361034" sldId="2147483751"/>
          </pc:sldLayoutMkLst>
        </pc:sldLayoutChg>
        <pc:sldLayoutChg chg="add del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744638973" sldId="2147483758"/>
            <pc:sldLayoutMk cId="1940455597" sldId="2147483752"/>
          </pc:sldLayoutMkLst>
        </pc:sldLayoutChg>
        <pc:sldLayoutChg chg="add del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744638973" sldId="2147483758"/>
            <pc:sldLayoutMk cId="1865678700" sldId="2147483753"/>
          </pc:sldLayoutMkLst>
        </pc:sldLayoutChg>
        <pc:sldLayoutChg chg="add del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744638973" sldId="2147483758"/>
            <pc:sldLayoutMk cId="1789531009" sldId="2147483754"/>
          </pc:sldLayoutMkLst>
        </pc:sldLayoutChg>
        <pc:sldLayoutChg chg="add del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744638973" sldId="2147483758"/>
            <pc:sldLayoutMk cId="3643099065" sldId="2147483755"/>
          </pc:sldLayoutMkLst>
        </pc:sldLayoutChg>
        <pc:sldLayoutChg chg="add del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744638973" sldId="2147483758"/>
            <pc:sldLayoutMk cId="399960581" sldId="2147483756"/>
          </pc:sldLayoutMkLst>
        </pc:sldLayoutChg>
        <pc:sldLayoutChg chg="add del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744638973" sldId="2147483758"/>
            <pc:sldLayoutMk cId="1711928618" sldId="2147483757"/>
          </pc:sldLayoutMkLst>
        </pc:sldLayoutChg>
      </pc:sldMasterChg>
      <pc:sldMasterChg chg="add del addSldLayout delSldLayout">
        <pc:chgData name="Nick Craswell" userId="3680a05d-b150-468c-a8fe-e7c8fcae4db4" providerId="ADAL" clId="{8FDB6195-5A51-40AE-A05B-8C27948D6E06}" dt="2019-10-27T23:22:32.575" v="9" actId="26606"/>
        <pc:sldMasterMkLst>
          <pc:docMk/>
          <pc:sldMasterMk cId="775291823" sldId="2147483801"/>
        </pc:sldMasterMkLst>
        <pc:sldLayoutChg chg="add del">
          <pc:chgData name="Nick Craswell" userId="3680a05d-b150-468c-a8fe-e7c8fcae4db4" providerId="ADAL" clId="{8FDB6195-5A51-40AE-A05B-8C27948D6E06}" dt="2019-10-27T23:22:32.575" v="9" actId="26606"/>
          <pc:sldLayoutMkLst>
            <pc:docMk/>
            <pc:sldMasterMk cId="775291823" sldId="2147483801"/>
            <pc:sldLayoutMk cId="568462472" sldId="2147483790"/>
          </pc:sldLayoutMkLst>
        </pc:sldLayoutChg>
        <pc:sldLayoutChg chg="add del">
          <pc:chgData name="Nick Craswell" userId="3680a05d-b150-468c-a8fe-e7c8fcae4db4" providerId="ADAL" clId="{8FDB6195-5A51-40AE-A05B-8C27948D6E06}" dt="2019-10-27T23:22:32.575" v="9" actId="26606"/>
          <pc:sldLayoutMkLst>
            <pc:docMk/>
            <pc:sldMasterMk cId="775291823" sldId="2147483801"/>
            <pc:sldLayoutMk cId="815423390" sldId="2147483791"/>
          </pc:sldLayoutMkLst>
        </pc:sldLayoutChg>
        <pc:sldLayoutChg chg="add del">
          <pc:chgData name="Nick Craswell" userId="3680a05d-b150-468c-a8fe-e7c8fcae4db4" providerId="ADAL" clId="{8FDB6195-5A51-40AE-A05B-8C27948D6E06}" dt="2019-10-27T23:22:32.575" v="9" actId="26606"/>
          <pc:sldLayoutMkLst>
            <pc:docMk/>
            <pc:sldMasterMk cId="775291823" sldId="2147483801"/>
            <pc:sldLayoutMk cId="3269321768" sldId="2147483792"/>
          </pc:sldLayoutMkLst>
        </pc:sldLayoutChg>
        <pc:sldLayoutChg chg="add del">
          <pc:chgData name="Nick Craswell" userId="3680a05d-b150-468c-a8fe-e7c8fcae4db4" providerId="ADAL" clId="{8FDB6195-5A51-40AE-A05B-8C27948D6E06}" dt="2019-10-27T23:22:32.575" v="9" actId="26606"/>
          <pc:sldLayoutMkLst>
            <pc:docMk/>
            <pc:sldMasterMk cId="775291823" sldId="2147483801"/>
            <pc:sldLayoutMk cId="3223490019" sldId="2147483793"/>
          </pc:sldLayoutMkLst>
        </pc:sldLayoutChg>
        <pc:sldLayoutChg chg="add del">
          <pc:chgData name="Nick Craswell" userId="3680a05d-b150-468c-a8fe-e7c8fcae4db4" providerId="ADAL" clId="{8FDB6195-5A51-40AE-A05B-8C27948D6E06}" dt="2019-10-27T23:22:32.575" v="9" actId="26606"/>
          <pc:sldLayoutMkLst>
            <pc:docMk/>
            <pc:sldMasterMk cId="775291823" sldId="2147483801"/>
            <pc:sldLayoutMk cId="3742588858" sldId="2147483794"/>
          </pc:sldLayoutMkLst>
        </pc:sldLayoutChg>
        <pc:sldLayoutChg chg="add del">
          <pc:chgData name="Nick Craswell" userId="3680a05d-b150-468c-a8fe-e7c8fcae4db4" providerId="ADAL" clId="{8FDB6195-5A51-40AE-A05B-8C27948D6E06}" dt="2019-10-27T23:22:32.575" v="9" actId="26606"/>
          <pc:sldLayoutMkLst>
            <pc:docMk/>
            <pc:sldMasterMk cId="775291823" sldId="2147483801"/>
            <pc:sldLayoutMk cId="120483874" sldId="2147483795"/>
          </pc:sldLayoutMkLst>
        </pc:sldLayoutChg>
        <pc:sldLayoutChg chg="add del">
          <pc:chgData name="Nick Craswell" userId="3680a05d-b150-468c-a8fe-e7c8fcae4db4" providerId="ADAL" clId="{8FDB6195-5A51-40AE-A05B-8C27948D6E06}" dt="2019-10-27T23:22:32.575" v="9" actId="26606"/>
          <pc:sldLayoutMkLst>
            <pc:docMk/>
            <pc:sldMasterMk cId="775291823" sldId="2147483801"/>
            <pc:sldLayoutMk cId="1752552682" sldId="2147483796"/>
          </pc:sldLayoutMkLst>
        </pc:sldLayoutChg>
        <pc:sldLayoutChg chg="add del">
          <pc:chgData name="Nick Craswell" userId="3680a05d-b150-468c-a8fe-e7c8fcae4db4" providerId="ADAL" clId="{8FDB6195-5A51-40AE-A05B-8C27948D6E06}" dt="2019-10-27T23:22:32.575" v="9" actId="26606"/>
          <pc:sldLayoutMkLst>
            <pc:docMk/>
            <pc:sldMasterMk cId="775291823" sldId="2147483801"/>
            <pc:sldLayoutMk cId="2204328327" sldId="2147483797"/>
          </pc:sldLayoutMkLst>
        </pc:sldLayoutChg>
        <pc:sldLayoutChg chg="add del">
          <pc:chgData name="Nick Craswell" userId="3680a05d-b150-468c-a8fe-e7c8fcae4db4" providerId="ADAL" clId="{8FDB6195-5A51-40AE-A05B-8C27948D6E06}" dt="2019-10-27T23:22:32.575" v="9" actId="26606"/>
          <pc:sldLayoutMkLst>
            <pc:docMk/>
            <pc:sldMasterMk cId="775291823" sldId="2147483801"/>
            <pc:sldLayoutMk cId="3804637947" sldId="2147483798"/>
          </pc:sldLayoutMkLst>
        </pc:sldLayoutChg>
        <pc:sldLayoutChg chg="add del">
          <pc:chgData name="Nick Craswell" userId="3680a05d-b150-468c-a8fe-e7c8fcae4db4" providerId="ADAL" clId="{8FDB6195-5A51-40AE-A05B-8C27948D6E06}" dt="2019-10-27T23:22:32.575" v="9" actId="26606"/>
          <pc:sldLayoutMkLst>
            <pc:docMk/>
            <pc:sldMasterMk cId="775291823" sldId="2147483801"/>
            <pc:sldLayoutMk cId="1881342530" sldId="2147483799"/>
          </pc:sldLayoutMkLst>
        </pc:sldLayoutChg>
        <pc:sldLayoutChg chg="add del">
          <pc:chgData name="Nick Craswell" userId="3680a05d-b150-468c-a8fe-e7c8fcae4db4" providerId="ADAL" clId="{8FDB6195-5A51-40AE-A05B-8C27948D6E06}" dt="2019-10-27T23:22:32.575" v="9" actId="26606"/>
          <pc:sldLayoutMkLst>
            <pc:docMk/>
            <pc:sldMasterMk cId="775291823" sldId="2147483801"/>
            <pc:sldLayoutMk cId="811659539" sldId="2147483800"/>
          </pc:sldLayoutMkLst>
        </pc:sldLayoutChg>
      </pc:sldMasterChg>
      <pc:sldMasterChg chg="add del addSldLayout delSldLayout">
        <pc:chgData name="Nick Craswell" userId="3680a05d-b150-468c-a8fe-e7c8fcae4db4" providerId="ADAL" clId="{8FDB6195-5A51-40AE-A05B-8C27948D6E06}" dt="2019-10-27T23:21:43.904" v="2" actId="26606"/>
        <pc:sldMasterMkLst>
          <pc:docMk/>
          <pc:sldMasterMk cId="358441881" sldId="2147483803"/>
        </pc:sldMasterMkLst>
        <pc:sldLayoutChg chg="add del">
          <pc:chgData name="Nick Craswell" userId="3680a05d-b150-468c-a8fe-e7c8fcae4db4" providerId="ADAL" clId="{8FDB6195-5A51-40AE-A05B-8C27948D6E06}" dt="2019-10-27T23:21:43.904" v="2" actId="26606"/>
          <pc:sldLayoutMkLst>
            <pc:docMk/>
            <pc:sldMasterMk cId="358441881" sldId="2147483803"/>
            <pc:sldLayoutMk cId="3669866837" sldId="2147483792"/>
          </pc:sldLayoutMkLst>
        </pc:sldLayoutChg>
        <pc:sldLayoutChg chg="add del">
          <pc:chgData name="Nick Craswell" userId="3680a05d-b150-468c-a8fe-e7c8fcae4db4" providerId="ADAL" clId="{8FDB6195-5A51-40AE-A05B-8C27948D6E06}" dt="2019-10-27T23:21:43.904" v="2" actId="26606"/>
          <pc:sldLayoutMkLst>
            <pc:docMk/>
            <pc:sldMasterMk cId="358441881" sldId="2147483803"/>
            <pc:sldLayoutMk cId="1431523816" sldId="2147483793"/>
          </pc:sldLayoutMkLst>
        </pc:sldLayoutChg>
        <pc:sldLayoutChg chg="add del">
          <pc:chgData name="Nick Craswell" userId="3680a05d-b150-468c-a8fe-e7c8fcae4db4" providerId="ADAL" clId="{8FDB6195-5A51-40AE-A05B-8C27948D6E06}" dt="2019-10-27T23:21:43.904" v="2" actId="26606"/>
          <pc:sldLayoutMkLst>
            <pc:docMk/>
            <pc:sldMasterMk cId="358441881" sldId="2147483803"/>
            <pc:sldLayoutMk cId="3420357303" sldId="2147483794"/>
          </pc:sldLayoutMkLst>
        </pc:sldLayoutChg>
        <pc:sldLayoutChg chg="add del">
          <pc:chgData name="Nick Craswell" userId="3680a05d-b150-468c-a8fe-e7c8fcae4db4" providerId="ADAL" clId="{8FDB6195-5A51-40AE-A05B-8C27948D6E06}" dt="2019-10-27T23:21:43.904" v="2" actId="26606"/>
          <pc:sldLayoutMkLst>
            <pc:docMk/>
            <pc:sldMasterMk cId="358441881" sldId="2147483803"/>
            <pc:sldLayoutMk cId="1707888695" sldId="2147483795"/>
          </pc:sldLayoutMkLst>
        </pc:sldLayoutChg>
        <pc:sldLayoutChg chg="add del">
          <pc:chgData name="Nick Craswell" userId="3680a05d-b150-468c-a8fe-e7c8fcae4db4" providerId="ADAL" clId="{8FDB6195-5A51-40AE-A05B-8C27948D6E06}" dt="2019-10-27T23:21:43.904" v="2" actId="26606"/>
          <pc:sldLayoutMkLst>
            <pc:docMk/>
            <pc:sldMasterMk cId="358441881" sldId="2147483803"/>
            <pc:sldLayoutMk cId="2234321443" sldId="2147483796"/>
          </pc:sldLayoutMkLst>
        </pc:sldLayoutChg>
        <pc:sldLayoutChg chg="add del">
          <pc:chgData name="Nick Craswell" userId="3680a05d-b150-468c-a8fe-e7c8fcae4db4" providerId="ADAL" clId="{8FDB6195-5A51-40AE-A05B-8C27948D6E06}" dt="2019-10-27T23:21:43.904" v="2" actId="26606"/>
          <pc:sldLayoutMkLst>
            <pc:docMk/>
            <pc:sldMasterMk cId="358441881" sldId="2147483803"/>
            <pc:sldLayoutMk cId="2000964574" sldId="2147483797"/>
          </pc:sldLayoutMkLst>
        </pc:sldLayoutChg>
        <pc:sldLayoutChg chg="add del">
          <pc:chgData name="Nick Craswell" userId="3680a05d-b150-468c-a8fe-e7c8fcae4db4" providerId="ADAL" clId="{8FDB6195-5A51-40AE-A05B-8C27948D6E06}" dt="2019-10-27T23:21:43.904" v="2" actId="26606"/>
          <pc:sldLayoutMkLst>
            <pc:docMk/>
            <pc:sldMasterMk cId="358441881" sldId="2147483803"/>
            <pc:sldLayoutMk cId="1418085164" sldId="2147483798"/>
          </pc:sldLayoutMkLst>
        </pc:sldLayoutChg>
        <pc:sldLayoutChg chg="add del">
          <pc:chgData name="Nick Craswell" userId="3680a05d-b150-468c-a8fe-e7c8fcae4db4" providerId="ADAL" clId="{8FDB6195-5A51-40AE-A05B-8C27948D6E06}" dt="2019-10-27T23:21:43.904" v="2" actId="26606"/>
          <pc:sldLayoutMkLst>
            <pc:docMk/>
            <pc:sldMasterMk cId="358441881" sldId="2147483803"/>
            <pc:sldLayoutMk cId="3804480966" sldId="2147483799"/>
          </pc:sldLayoutMkLst>
        </pc:sldLayoutChg>
        <pc:sldLayoutChg chg="add del">
          <pc:chgData name="Nick Craswell" userId="3680a05d-b150-468c-a8fe-e7c8fcae4db4" providerId="ADAL" clId="{8FDB6195-5A51-40AE-A05B-8C27948D6E06}" dt="2019-10-27T23:21:43.904" v="2" actId="26606"/>
          <pc:sldLayoutMkLst>
            <pc:docMk/>
            <pc:sldMasterMk cId="358441881" sldId="2147483803"/>
            <pc:sldLayoutMk cId="2452216182" sldId="2147483800"/>
          </pc:sldLayoutMkLst>
        </pc:sldLayoutChg>
        <pc:sldLayoutChg chg="add del">
          <pc:chgData name="Nick Craswell" userId="3680a05d-b150-468c-a8fe-e7c8fcae4db4" providerId="ADAL" clId="{8FDB6195-5A51-40AE-A05B-8C27948D6E06}" dt="2019-10-27T23:21:43.904" v="2" actId="26606"/>
          <pc:sldLayoutMkLst>
            <pc:docMk/>
            <pc:sldMasterMk cId="358441881" sldId="2147483803"/>
            <pc:sldLayoutMk cId="1912066786" sldId="2147483801"/>
          </pc:sldLayoutMkLst>
        </pc:sldLayoutChg>
        <pc:sldLayoutChg chg="add del">
          <pc:chgData name="Nick Craswell" userId="3680a05d-b150-468c-a8fe-e7c8fcae4db4" providerId="ADAL" clId="{8FDB6195-5A51-40AE-A05B-8C27948D6E06}" dt="2019-10-27T23:21:43.904" v="2" actId="26606"/>
          <pc:sldLayoutMkLst>
            <pc:docMk/>
            <pc:sldMasterMk cId="358441881" sldId="2147483803"/>
            <pc:sldLayoutMk cId="3701739872" sldId="2147483802"/>
          </pc:sldLayoutMkLst>
        </pc:sldLayoutChg>
      </pc:sldMasterChg>
      <pc:sldMasterChg chg="add addSldLayout">
        <pc:chgData name="Nick Craswell" userId="3680a05d-b150-468c-a8fe-e7c8fcae4db4" providerId="ADAL" clId="{8FDB6195-5A51-40AE-A05B-8C27948D6E06}" dt="2019-10-27T23:22:32.666" v="10" actId="26606"/>
        <pc:sldMasterMkLst>
          <pc:docMk/>
          <pc:sldMasterMk cId="1111555090" sldId="2147483814"/>
        </pc:sldMasterMkLst>
        <pc:sldLayoutChg chg="add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111555090" sldId="2147483814"/>
            <pc:sldLayoutMk cId="3264353938" sldId="2147483803"/>
          </pc:sldLayoutMkLst>
        </pc:sldLayoutChg>
        <pc:sldLayoutChg chg="add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111555090" sldId="2147483814"/>
            <pc:sldLayoutMk cId="2719523062" sldId="2147483804"/>
          </pc:sldLayoutMkLst>
        </pc:sldLayoutChg>
        <pc:sldLayoutChg chg="add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111555090" sldId="2147483814"/>
            <pc:sldLayoutMk cId="2544028314" sldId="2147483805"/>
          </pc:sldLayoutMkLst>
        </pc:sldLayoutChg>
        <pc:sldLayoutChg chg="add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111555090" sldId="2147483814"/>
            <pc:sldLayoutMk cId="1131847278" sldId="2147483806"/>
          </pc:sldLayoutMkLst>
        </pc:sldLayoutChg>
        <pc:sldLayoutChg chg="add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111555090" sldId="2147483814"/>
            <pc:sldLayoutMk cId="1863047140" sldId="2147483807"/>
          </pc:sldLayoutMkLst>
        </pc:sldLayoutChg>
        <pc:sldLayoutChg chg="add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111555090" sldId="2147483814"/>
            <pc:sldLayoutMk cId="818694717" sldId="2147483808"/>
          </pc:sldLayoutMkLst>
        </pc:sldLayoutChg>
        <pc:sldLayoutChg chg="add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111555090" sldId="2147483814"/>
            <pc:sldLayoutMk cId="3443917068" sldId="2147483809"/>
          </pc:sldLayoutMkLst>
        </pc:sldLayoutChg>
        <pc:sldLayoutChg chg="add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111555090" sldId="2147483814"/>
            <pc:sldLayoutMk cId="1552161018" sldId="2147483810"/>
          </pc:sldLayoutMkLst>
        </pc:sldLayoutChg>
        <pc:sldLayoutChg chg="add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111555090" sldId="2147483814"/>
            <pc:sldLayoutMk cId="3601286112" sldId="2147483811"/>
          </pc:sldLayoutMkLst>
        </pc:sldLayoutChg>
        <pc:sldLayoutChg chg="add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111555090" sldId="2147483814"/>
            <pc:sldLayoutMk cId="3293077680" sldId="2147483812"/>
          </pc:sldLayoutMkLst>
        </pc:sldLayoutChg>
        <pc:sldLayoutChg chg="add">
          <pc:chgData name="Nick Craswell" userId="3680a05d-b150-468c-a8fe-e7c8fcae4db4" providerId="ADAL" clId="{8FDB6195-5A51-40AE-A05B-8C27948D6E06}" dt="2019-10-27T23:22:32.666" v="10" actId="26606"/>
          <pc:sldLayoutMkLst>
            <pc:docMk/>
            <pc:sldMasterMk cId="1111555090" sldId="2147483814"/>
            <pc:sldLayoutMk cId="4231651903" sldId="2147483813"/>
          </pc:sldLayoutMkLst>
        </pc:sldLayoutChg>
      </pc:sldMasterChg>
    </pc:docChg>
  </pc:docChgLst>
  <pc:docChgLst>
    <pc:chgData name="Nick Craswell" userId="3680a05d-b150-468c-a8fe-e7c8fcae4db4" providerId="ADAL" clId="{EA27333A-59F8-B748-B891-D15D3A6112E4}"/>
    <pc:docChg chg="custSel addSld modSld sldOrd">
      <pc:chgData name="Nick Craswell" userId="3680a05d-b150-468c-a8fe-e7c8fcae4db4" providerId="ADAL" clId="{EA27333A-59F8-B748-B891-D15D3A6112E4}" dt="2019-11-06T06:52:34.980" v="736" actId="20577"/>
      <pc:docMkLst>
        <pc:docMk/>
      </pc:docMkLst>
      <pc:sldChg chg="modSp new ord">
        <pc:chgData name="Nick Craswell" userId="3680a05d-b150-468c-a8fe-e7c8fcae4db4" providerId="ADAL" clId="{EA27333A-59F8-B748-B891-D15D3A6112E4}" dt="2019-11-06T06:52:34.980" v="736" actId="20577"/>
        <pc:sldMkLst>
          <pc:docMk/>
          <pc:sldMk cId="2404115362" sldId="274"/>
        </pc:sldMkLst>
        <pc:spChg chg="mod">
          <ac:chgData name="Nick Craswell" userId="3680a05d-b150-468c-a8fe-e7c8fcae4db4" providerId="ADAL" clId="{EA27333A-59F8-B748-B891-D15D3A6112E4}" dt="2019-11-06T06:44:59.198" v="20" actId="20577"/>
          <ac:spMkLst>
            <pc:docMk/>
            <pc:sldMk cId="2404115362" sldId="274"/>
            <ac:spMk id="2" creationId="{A187F128-4A4C-6948-9597-45D1FE8F191F}"/>
          </ac:spMkLst>
        </pc:spChg>
        <pc:spChg chg="mod">
          <ac:chgData name="Nick Craswell" userId="3680a05d-b150-468c-a8fe-e7c8fcae4db4" providerId="ADAL" clId="{EA27333A-59F8-B748-B891-D15D3A6112E4}" dt="2019-11-06T06:52:34.980" v="736" actId="20577"/>
          <ac:spMkLst>
            <pc:docMk/>
            <pc:sldMk cId="2404115362" sldId="274"/>
            <ac:spMk id="3" creationId="{42164D63-3367-C849-B25F-EAD02341482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562D03-D9DA-4093-BFDD-1B3CF7C2085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C33680-F49A-40BE-907C-3558D982B305}">
      <dgm:prSet phldrT="[Text]"/>
      <dgm:spPr/>
      <dgm:t>
        <a:bodyPr/>
        <a:lstStyle/>
        <a:p>
          <a:r>
            <a:rPr lang="en-US" dirty="0"/>
            <a:t>MS MARCO </a:t>
          </a:r>
          <a:r>
            <a:rPr lang="en-US" dirty="0" err="1"/>
            <a:t>QnA</a:t>
          </a:r>
          <a:r>
            <a:rPr lang="en-US" dirty="0"/>
            <a:t> Leaderboard</a:t>
          </a:r>
        </a:p>
      </dgm:t>
    </dgm:pt>
    <dgm:pt modelId="{538DADE9-CD0E-4F5B-8595-76AFA8FCCA66}" type="parTrans" cxnId="{E254046C-AAD0-4FC0-83F2-ACBC760130E4}">
      <dgm:prSet/>
      <dgm:spPr/>
      <dgm:t>
        <a:bodyPr/>
        <a:lstStyle/>
        <a:p>
          <a:endParaRPr lang="en-US"/>
        </a:p>
      </dgm:t>
    </dgm:pt>
    <dgm:pt modelId="{98A386EC-9FA8-4320-84E8-25C698603D4A}" type="sibTrans" cxnId="{E254046C-AAD0-4FC0-83F2-ACBC760130E4}">
      <dgm:prSet/>
      <dgm:spPr/>
      <dgm:t>
        <a:bodyPr/>
        <a:lstStyle/>
        <a:p>
          <a:endParaRPr lang="en-US"/>
        </a:p>
      </dgm:t>
    </dgm:pt>
    <dgm:pt modelId="{4B041B0C-7A5F-471F-B22C-26C3DE396C85}">
      <dgm:prSet phldrT="[Text]"/>
      <dgm:spPr/>
      <dgm:t>
        <a:bodyPr/>
        <a:lstStyle/>
        <a:p>
          <a:r>
            <a:rPr lang="en-US" dirty="0"/>
            <a:t>1M real queries</a:t>
          </a:r>
        </a:p>
      </dgm:t>
    </dgm:pt>
    <dgm:pt modelId="{63F8DE2B-6FED-46E5-B440-BC2080FA3921}" type="parTrans" cxnId="{DE884195-4C1F-4776-B662-566B13BF7DE1}">
      <dgm:prSet/>
      <dgm:spPr/>
      <dgm:t>
        <a:bodyPr/>
        <a:lstStyle/>
        <a:p>
          <a:endParaRPr lang="en-US"/>
        </a:p>
      </dgm:t>
    </dgm:pt>
    <dgm:pt modelId="{9A1DB19D-EA3D-4E48-963A-6FE3D56E8B83}" type="sibTrans" cxnId="{DE884195-4C1F-4776-B662-566B13BF7DE1}">
      <dgm:prSet/>
      <dgm:spPr/>
      <dgm:t>
        <a:bodyPr/>
        <a:lstStyle/>
        <a:p>
          <a:endParaRPr lang="en-US"/>
        </a:p>
      </dgm:t>
    </dgm:pt>
    <dgm:pt modelId="{B887AA34-90FA-4D0F-97E1-C34DBA0BB690}">
      <dgm:prSet phldrT="[Text]"/>
      <dgm:spPr/>
      <dgm:t>
        <a:bodyPr/>
        <a:lstStyle/>
        <a:p>
          <a:r>
            <a:rPr lang="en-US" dirty="0"/>
            <a:t>MS MARCO Passage Retrieval Leaderboard</a:t>
          </a:r>
        </a:p>
      </dgm:t>
    </dgm:pt>
    <dgm:pt modelId="{31B6AC76-3FA6-49D7-96B1-851D5F14B1FB}" type="parTrans" cxnId="{6BCC95A0-B340-4CF6-9A16-18B03AD6B209}">
      <dgm:prSet/>
      <dgm:spPr/>
      <dgm:t>
        <a:bodyPr/>
        <a:lstStyle/>
        <a:p>
          <a:endParaRPr lang="en-US"/>
        </a:p>
      </dgm:t>
    </dgm:pt>
    <dgm:pt modelId="{73292AFA-73D5-4B70-A209-F231BE02E08F}" type="sibTrans" cxnId="{6BCC95A0-B340-4CF6-9A16-18B03AD6B209}">
      <dgm:prSet/>
      <dgm:spPr/>
      <dgm:t>
        <a:bodyPr/>
        <a:lstStyle/>
        <a:p>
          <a:endParaRPr lang="en-US"/>
        </a:p>
      </dgm:t>
    </dgm:pt>
    <dgm:pt modelId="{C969A73A-180C-401B-A43E-E596A9DA50E3}">
      <dgm:prSet phldrT="[Text]"/>
      <dgm:spPr/>
      <dgm:t>
        <a:bodyPr/>
        <a:lstStyle/>
        <a:p>
          <a:r>
            <a:rPr lang="en-US" dirty="0"/>
            <a:t>Corpus: Union of 10-passage sets</a:t>
          </a:r>
        </a:p>
      </dgm:t>
    </dgm:pt>
    <dgm:pt modelId="{E1DA7700-3116-4AAD-A7B7-596D23AAEEA6}" type="parTrans" cxnId="{EB77D8CD-44A0-4599-8A4F-AE5F0DE83C6C}">
      <dgm:prSet/>
      <dgm:spPr/>
      <dgm:t>
        <a:bodyPr/>
        <a:lstStyle/>
        <a:p>
          <a:endParaRPr lang="en-US"/>
        </a:p>
      </dgm:t>
    </dgm:pt>
    <dgm:pt modelId="{D2E42FBD-6D3C-4C2F-90A2-CA410CB762AA}" type="sibTrans" cxnId="{EB77D8CD-44A0-4599-8A4F-AE5F0DE83C6C}">
      <dgm:prSet/>
      <dgm:spPr/>
      <dgm:t>
        <a:bodyPr/>
        <a:lstStyle/>
        <a:p>
          <a:endParaRPr lang="en-US"/>
        </a:p>
      </dgm:t>
    </dgm:pt>
    <dgm:pt modelId="{59C2C4D9-3549-469B-A8F2-18F28429EF8F}">
      <dgm:prSet phldrT="[Text]"/>
      <dgm:spPr/>
      <dgm:t>
        <a:bodyPr/>
        <a:lstStyle/>
        <a:p>
          <a:r>
            <a:rPr lang="en-US" dirty="0"/>
            <a:t>TREC 2019 Task:</a:t>
          </a:r>
          <a:br>
            <a:rPr lang="en-US" dirty="0"/>
          </a:br>
          <a:r>
            <a:rPr lang="en-US" dirty="0"/>
            <a:t>Passage Retrieval</a:t>
          </a:r>
        </a:p>
      </dgm:t>
    </dgm:pt>
    <dgm:pt modelId="{3B98D11A-9235-43D3-BE25-F98B4802DE13}" type="parTrans" cxnId="{29B750C3-26F7-4236-AED1-F462B15ED865}">
      <dgm:prSet/>
      <dgm:spPr/>
      <dgm:t>
        <a:bodyPr/>
        <a:lstStyle/>
        <a:p>
          <a:endParaRPr lang="en-US"/>
        </a:p>
      </dgm:t>
    </dgm:pt>
    <dgm:pt modelId="{65B3A38C-4FD0-4B2D-80CF-F622B39D458C}" type="sibTrans" cxnId="{29B750C3-26F7-4236-AED1-F462B15ED865}">
      <dgm:prSet/>
      <dgm:spPr/>
      <dgm:t>
        <a:bodyPr/>
        <a:lstStyle/>
        <a:p>
          <a:endParaRPr lang="en-US"/>
        </a:p>
      </dgm:t>
    </dgm:pt>
    <dgm:pt modelId="{BF2711E2-83D3-40D2-9176-8C2552E2368B}">
      <dgm:prSet phldrT="[Text]"/>
      <dgm:spPr/>
      <dgm:t>
        <a:bodyPr/>
        <a:lstStyle/>
        <a:p>
          <a:r>
            <a:rPr lang="en-US" dirty="0"/>
            <a:t>Same corpus, training </a:t>
          </a:r>
          <a:r>
            <a:rPr lang="en-US" dirty="0" err="1"/>
            <a:t>Q+labels</a:t>
          </a:r>
          <a:endParaRPr lang="en-US" dirty="0"/>
        </a:p>
      </dgm:t>
    </dgm:pt>
    <dgm:pt modelId="{94D6000C-E8F6-40FB-BF86-B2CDD729F444}" type="parTrans" cxnId="{58EA727D-26E3-4643-88DD-977844E11CDE}">
      <dgm:prSet/>
      <dgm:spPr/>
      <dgm:t>
        <a:bodyPr/>
        <a:lstStyle/>
        <a:p>
          <a:endParaRPr lang="en-US"/>
        </a:p>
      </dgm:t>
    </dgm:pt>
    <dgm:pt modelId="{52D64F23-8227-4954-A51C-C7FCF936C9F6}" type="sibTrans" cxnId="{58EA727D-26E3-4643-88DD-977844E11CDE}">
      <dgm:prSet/>
      <dgm:spPr/>
      <dgm:t>
        <a:bodyPr/>
        <a:lstStyle/>
        <a:p>
          <a:endParaRPr lang="en-US"/>
        </a:p>
      </dgm:t>
    </dgm:pt>
    <dgm:pt modelId="{14832BAF-3758-40EE-A930-34CEAB8DA29E}">
      <dgm:prSet phldrT="[Text]"/>
      <dgm:spPr/>
      <dgm:t>
        <a:bodyPr/>
        <a:lstStyle/>
        <a:p>
          <a:r>
            <a:rPr lang="en-US" dirty="0"/>
            <a:t>New reusable NIST test set</a:t>
          </a:r>
        </a:p>
      </dgm:t>
    </dgm:pt>
    <dgm:pt modelId="{D39E9971-6B2D-42DA-B36D-445556A72A89}" type="parTrans" cxnId="{52C60D2B-D416-42D5-ADAD-3B850A5B6611}">
      <dgm:prSet/>
      <dgm:spPr/>
      <dgm:t>
        <a:bodyPr/>
        <a:lstStyle/>
        <a:p>
          <a:endParaRPr lang="en-US"/>
        </a:p>
      </dgm:t>
    </dgm:pt>
    <dgm:pt modelId="{4C61BD54-E83F-47FF-9198-A5DC6BA1B789}" type="sibTrans" cxnId="{52C60D2B-D416-42D5-ADAD-3B850A5B6611}">
      <dgm:prSet/>
      <dgm:spPr/>
      <dgm:t>
        <a:bodyPr/>
        <a:lstStyle/>
        <a:p>
          <a:endParaRPr lang="en-US"/>
        </a:p>
      </dgm:t>
    </dgm:pt>
    <dgm:pt modelId="{22C7AA1C-3806-47C3-91D5-14369CF8C7B4}">
      <dgm:prSet phldrT="[Text]"/>
      <dgm:spPr/>
      <dgm:t>
        <a:bodyPr/>
        <a:lstStyle/>
        <a:p>
          <a:r>
            <a:rPr lang="en-US" dirty="0"/>
            <a:t>TREC 2019 Task:</a:t>
          </a:r>
          <a:br>
            <a:rPr lang="en-US" dirty="0"/>
          </a:br>
          <a:r>
            <a:rPr lang="en-US" dirty="0"/>
            <a:t>Document Retrieval</a:t>
          </a:r>
        </a:p>
      </dgm:t>
    </dgm:pt>
    <dgm:pt modelId="{3869C5D4-A1FB-43DB-902E-4A6DAF30EF09}" type="parTrans" cxnId="{356D91BE-0C8B-4646-9388-BAAC8B6B83AB}">
      <dgm:prSet/>
      <dgm:spPr/>
      <dgm:t>
        <a:bodyPr/>
        <a:lstStyle/>
        <a:p>
          <a:endParaRPr lang="en-US"/>
        </a:p>
      </dgm:t>
    </dgm:pt>
    <dgm:pt modelId="{AC765168-A819-4047-B3F5-50DE74A74878}" type="sibTrans" cxnId="{356D91BE-0C8B-4646-9388-BAAC8B6B83AB}">
      <dgm:prSet/>
      <dgm:spPr/>
      <dgm:t>
        <a:bodyPr/>
        <a:lstStyle/>
        <a:p>
          <a:endParaRPr lang="en-US"/>
        </a:p>
      </dgm:t>
    </dgm:pt>
    <dgm:pt modelId="{96598206-9257-4472-8CEA-C6BDBCF8B60D}">
      <dgm:prSet phldrT="[Text]"/>
      <dgm:spPr/>
      <dgm:t>
        <a:bodyPr/>
        <a:lstStyle/>
        <a:p>
          <a:r>
            <a:rPr lang="en-US" dirty="0"/>
            <a:t>10 passages per Q</a:t>
          </a:r>
        </a:p>
      </dgm:t>
    </dgm:pt>
    <dgm:pt modelId="{EFA2F1E9-B9A9-4250-A2DD-D7DF72351A11}" type="parTrans" cxnId="{D1F26912-5C3D-4CFB-B1B5-151EB0D95EE3}">
      <dgm:prSet/>
      <dgm:spPr/>
      <dgm:t>
        <a:bodyPr/>
        <a:lstStyle/>
        <a:p>
          <a:endParaRPr lang="en-US"/>
        </a:p>
      </dgm:t>
    </dgm:pt>
    <dgm:pt modelId="{E4162013-4E42-49FD-9FFC-DF4F20601FCA}" type="sibTrans" cxnId="{D1F26912-5C3D-4CFB-B1B5-151EB0D95EE3}">
      <dgm:prSet/>
      <dgm:spPr/>
      <dgm:t>
        <a:bodyPr/>
        <a:lstStyle/>
        <a:p>
          <a:endParaRPr lang="en-US"/>
        </a:p>
      </dgm:t>
    </dgm:pt>
    <dgm:pt modelId="{44E09B4A-52D9-4913-8E0B-542BA10B88A4}">
      <dgm:prSet phldrT="[Text]"/>
      <dgm:spPr/>
      <dgm:t>
        <a:bodyPr/>
        <a:lstStyle/>
        <a:p>
          <a:r>
            <a:rPr lang="en-US" dirty="0"/>
            <a:t>Human annotation says ~1 of 10 answers the query</a:t>
          </a:r>
        </a:p>
      </dgm:t>
    </dgm:pt>
    <dgm:pt modelId="{DD4B54E3-71D7-4A8F-8EE6-9F0C2DE057B0}" type="parTrans" cxnId="{013A9564-28A1-4901-B7A5-FCDF87DBD413}">
      <dgm:prSet/>
      <dgm:spPr/>
      <dgm:t>
        <a:bodyPr/>
        <a:lstStyle/>
        <a:p>
          <a:endParaRPr lang="en-US"/>
        </a:p>
      </dgm:t>
    </dgm:pt>
    <dgm:pt modelId="{FC5F579B-B332-41FB-B6C0-305FBB953367}" type="sibTrans" cxnId="{013A9564-28A1-4901-B7A5-FCDF87DBD413}">
      <dgm:prSet/>
      <dgm:spPr/>
      <dgm:t>
        <a:bodyPr/>
        <a:lstStyle/>
        <a:p>
          <a:endParaRPr lang="en-US"/>
        </a:p>
      </dgm:t>
    </dgm:pt>
    <dgm:pt modelId="{AF8D465F-47BD-4C04-BE10-35CDB3EC0795}">
      <dgm:prSet phldrT="[Text]"/>
      <dgm:spPr/>
      <dgm:t>
        <a:bodyPr/>
        <a:lstStyle/>
        <a:p>
          <a:r>
            <a:rPr lang="en-US" dirty="0"/>
            <a:t>Labels: From the ~1 positive passage</a:t>
          </a:r>
        </a:p>
      </dgm:t>
    </dgm:pt>
    <dgm:pt modelId="{F1559F61-53E1-4CD1-AE71-438EA3F39B40}" type="parTrans" cxnId="{CB033E38-FA5D-4C53-A662-28E4BD69675A}">
      <dgm:prSet/>
      <dgm:spPr/>
      <dgm:t>
        <a:bodyPr/>
        <a:lstStyle/>
        <a:p>
          <a:endParaRPr lang="en-US"/>
        </a:p>
      </dgm:t>
    </dgm:pt>
    <dgm:pt modelId="{4783B66B-523A-4596-B89E-124DFAEE7FD4}" type="sibTrans" cxnId="{CB033E38-FA5D-4C53-A662-28E4BD69675A}">
      <dgm:prSet/>
      <dgm:spPr/>
      <dgm:t>
        <a:bodyPr/>
        <a:lstStyle/>
        <a:p>
          <a:endParaRPr lang="en-US"/>
        </a:p>
      </dgm:t>
    </dgm:pt>
    <dgm:pt modelId="{CDD0E2CB-F4EE-408E-9F82-299FE0075E08}">
      <dgm:prSet phldrT="[Text]"/>
      <dgm:spPr/>
      <dgm:t>
        <a:bodyPr/>
        <a:lstStyle/>
        <a:p>
          <a:r>
            <a:rPr lang="en-US" dirty="0"/>
            <a:t>Labels: Transfer from passage to doc</a:t>
          </a:r>
        </a:p>
      </dgm:t>
    </dgm:pt>
    <dgm:pt modelId="{B41C1037-93C4-4EDE-AD43-B35AF67B1701}" type="parTrans" cxnId="{D7C5399B-E7A7-4299-BF88-1ED21510B65B}">
      <dgm:prSet/>
      <dgm:spPr/>
      <dgm:t>
        <a:bodyPr/>
        <a:lstStyle/>
        <a:p>
          <a:endParaRPr lang="en-US"/>
        </a:p>
      </dgm:t>
    </dgm:pt>
    <dgm:pt modelId="{9153D433-83B9-492F-9B00-25D54D5AA1D2}" type="sibTrans" cxnId="{D7C5399B-E7A7-4299-BF88-1ED21510B65B}">
      <dgm:prSet/>
      <dgm:spPr/>
      <dgm:t>
        <a:bodyPr/>
        <a:lstStyle/>
        <a:p>
          <a:endParaRPr lang="en-US"/>
        </a:p>
      </dgm:t>
    </dgm:pt>
    <dgm:pt modelId="{1A707A1C-5374-4128-BDAB-D458C2794DAF}">
      <dgm:prSet phldrT="[Text]"/>
      <dgm:spPr/>
      <dgm:t>
        <a:bodyPr/>
        <a:lstStyle/>
        <a:p>
          <a:r>
            <a:rPr lang="en-US" dirty="0"/>
            <a:t>Corpus: Documents (crawl passage </a:t>
          </a:r>
          <a:r>
            <a:rPr lang="en-US" dirty="0" err="1"/>
            <a:t>urls</a:t>
          </a:r>
          <a:r>
            <a:rPr lang="en-US" dirty="0"/>
            <a:t>)</a:t>
          </a:r>
        </a:p>
      </dgm:t>
    </dgm:pt>
    <dgm:pt modelId="{F7968E69-E2C0-4F65-99BD-A9D88106D891}" type="parTrans" cxnId="{FE628BAC-EEA7-4CAE-A564-6B42BB59FC9D}">
      <dgm:prSet/>
      <dgm:spPr/>
    </dgm:pt>
    <dgm:pt modelId="{EEC5E8AF-E5F3-4B67-8992-690C3C7527B7}" type="sibTrans" cxnId="{FE628BAC-EEA7-4CAE-A564-6B42BB59FC9D}">
      <dgm:prSet/>
      <dgm:spPr/>
    </dgm:pt>
    <dgm:pt modelId="{415C069C-44AF-4F9D-8666-0C8DF4D028AE}">
      <dgm:prSet phldrT="[Text]"/>
      <dgm:spPr/>
      <dgm:t>
        <a:bodyPr/>
        <a:lstStyle/>
        <a:p>
          <a:r>
            <a:rPr lang="en-US" dirty="0"/>
            <a:t>New reusable NIST test set</a:t>
          </a:r>
        </a:p>
      </dgm:t>
    </dgm:pt>
    <dgm:pt modelId="{1BD41072-FDE0-4990-BF9B-83E0CF10A236}" type="parTrans" cxnId="{622071DD-CAF8-4B6F-9E1B-78584CA007EA}">
      <dgm:prSet/>
      <dgm:spPr/>
    </dgm:pt>
    <dgm:pt modelId="{B7D0DDCF-A1C0-4300-BFFF-F9B815665849}" type="sibTrans" cxnId="{622071DD-CAF8-4B6F-9E1B-78584CA007EA}">
      <dgm:prSet/>
      <dgm:spPr/>
    </dgm:pt>
    <dgm:pt modelId="{73EC7408-3B4F-4A74-9C81-911EAC8CC6B8}" type="pres">
      <dgm:prSet presAssocID="{A4562D03-D9DA-4093-BFDD-1B3CF7C20852}" presName="linearFlow" presStyleCnt="0">
        <dgm:presLayoutVars>
          <dgm:dir/>
          <dgm:animLvl val="lvl"/>
          <dgm:resizeHandles val="exact"/>
        </dgm:presLayoutVars>
      </dgm:prSet>
      <dgm:spPr/>
    </dgm:pt>
    <dgm:pt modelId="{900518A9-3EB2-4E41-8517-8C09D2508DAB}" type="pres">
      <dgm:prSet presAssocID="{0FC33680-F49A-40BE-907C-3558D982B305}" presName="composite" presStyleCnt="0"/>
      <dgm:spPr/>
    </dgm:pt>
    <dgm:pt modelId="{2EAAB90E-B82E-424C-AF77-905A736A7043}" type="pres">
      <dgm:prSet presAssocID="{0FC33680-F49A-40BE-907C-3558D982B30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15F1E4E-7685-4370-8A1E-98117493CE65}" type="pres">
      <dgm:prSet presAssocID="{0FC33680-F49A-40BE-907C-3558D982B305}" presName="parSh" presStyleLbl="node1" presStyleIdx="0" presStyleCnt="4"/>
      <dgm:spPr/>
    </dgm:pt>
    <dgm:pt modelId="{AC51CE02-345E-46CE-9F64-DA7B6717170A}" type="pres">
      <dgm:prSet presAssocID="{0FC33680-F49A-40BE-907C-3558D982B305}" presName="desTx" presStyleLbl="fgAcc1" presStyleIdx="0" presStyleCnt="4">
        <dgm:presLayoutVars>
          <dgm:bulletEnabled val="1"/>
        </dgm:presLayoutVars>
      </dgm:prSet>
      <dgm:spPr/>
    </dgm:pt>
    <dgm:pt modelId="{6500EE9B-6499-4ADA-86A4-3CBA23D3CA89}" type="pres">
      <dgm:prSet presAssocID="{98A386EC-9FA8-4320-84E8-25C698603D4A}" presName="sibTrans" presStyleLbl="sibTrans2D1" presStyleIdx="0" presStyleCnt="3"/>
      <dgm:spPr/>
    </dgm:pt>
    <dgm:pt modelId="{954AD679-4F12-44DB-9C0B-C0982C62BE82}" type="pres">
      <dgm:prSet presAssocID="{98A386EC-9FA8-4320-84E8-25C698603D4A}" presName="connTx" presStyleLbl="sibTrans2D1" presStyleIdx="0" presStyleCnt="3"/>
      <dgm:spPr/>
    </dgm:pt>
    <dgm:pt modelId="{25255EEC-0F99-489D-BF06-DD13F603F333}" type="pres">
      <dgm:prSet presAssocID="{B887AA34-90FA-4D0F-97E1-C34DBA0BB690}" presName="composite" presStyleCnt="0"/>
      <dgm:spPr/>
    </dgm:pt>
    <dgm:pt modelId="{31AF5211-36A9-4308-9731-30F9F8717073}" type="pres">
      <dgm:prSet presAssocID="{B887AA34-90FA-4D0F-97E1-C34DBA0BB690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800E7BB-DDAA-4E70-B558-54D67D504C62}" type="pres">
      <dgm:prSet presAssocID="{B887AA34-90FA-4D0F-97E1-C34DBA0BB690}" presName="parSh" presStyleLbl="node1" presStyleIdx="1" presStyleCnt="4"/>
      <dgm:spPr/>
    </dgm:pt>
    <dgm:pt modelId="{4D373CBC-0185-4AE4-B707-3CF8227413C0}" type="pres">
      <dgm:prSet presAssocID="{B887AA34-90FA-4D0F-97E1-C34DBA0BB690}" presName="desTx" presStyleLbl="fgAcc1" presStyleIdx="1" presStyleCnt="4">
        <dgm:presLayoutVars>
          <dgm:bulletEnabled val="1"/>
        </dgm:presLayoutVars>
      </dgm:prSet>
      <dgm:spPr/>
    </dgm:pt>
    <dgm:pt modelId="{9166BB72-6F67-4015-B522-5A6A540919EE}" type="pres">
      <dgm:prSet presAssocID="{73292AFA-73D5-4B70-A209-F231BE02E08F}" presName="sibTrans" presStyleLbl="sibTrans2D1" presStyleIdx="1" presStyleCnt="3"/>
      <dgm:spPr/>
    </dgm:pt>
    <dgm:pt modelId="{53BCE64C-8C31-43CF-9529-D4B39590DC1F}" type="pres">
      <dgm:prSet presAssocID="{73292AFA-73D5-4B70-A209-F231BE02E08F}" presName="connTx" presStyleLbl="sibTrans2D1" presStyleIdx="1" presStyleCnt="3"/>
      <dgm:spPr/>
    </dgm:pt>
    <dgm:pt modelId="{B73BEB79-32D0-4E72-9E81-4EC4D0DB22C7}" type="pres">
      <dgm:prSet presAssocID="{59C2C4D9-3549-469B-A8F2-18F28429EF8F}" presName="composite" presStyleCnt="0"/>
      <dgm:spPr/>
    </dgm:pt>
    <dgm:pt modelId="{A67FB138-E435-4B22-AC34-49FE44CA4F7B}" type="pres">
      <dgm:prSet presAssocID="{59C2C4D9-3549-469B-A8F2-18F28429EF8F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5D0DC2D-F66A-46D3-829E-22B9F3EF23A1}" type="pres">
      <dgm:prSet presAssocID="{59C2C4D9-3549-469B-A8F2-18F28429EF8F}" presName="parSh" presStyleLbl="node1" presStyleIdx="2" presStyleCnt="4"/>
      <dgm:spPr/>
    </dgm:pt>
    <dgm:pt modelId="{B47C5123-6F73-438B-B56B-489D5C6746B2}" type="pres">
      <dgm:prSet presAssocID="{59C2C4D9-3549-469B-A8F2-18F28429EF8F}" presName="desTx" presStyleLbl="fgAcc1" presStyleIdx="2" presStyleCnt="4">
        <dgm:presLayoutVars>
          <dgm:bulletEnabled val="1"/>
        </dgm:presLayoutVars>
      </dgm:prSet>
      <dgm:spPr/>
    </dgm:pt>
    <dgm:pt modelId="{575DA857-37E4-413A-8FCD-3A50192BF314}" type="pres">
      <dgm:prSet presAssocID="{65B3A38C-4FD0-4B2D-80CF-F622B39D458C}" presName="sibTrans" presStyleLbl="sibTrans2D1" presStyleIdx="2" presStyleCnt="3"/>
      <dgm:spPr/>
    </dgm:pt>
    <dgm:pt modelId="{8355FFE3-72B7-4B81-A43C-CEEC553AD26C}" type="pres">
      <dgm:prSet presAssocID="{65B3A38C-4FD0-4B2D-80CF-F622B39D458C}" presName="connTx" presStyleLbl="sibTrans2D1" presStyleIdx="2" presStyleCnt="3"/>
      <dgm:spPr/>
    </dgm:pt>
    <dgm:pt modelId="{A67CCCB0-019B-432D-BE4A-39836F6DBA56}" type="pres">
      <dgm:prSet presAssocID="{22C7AA1C-3806-47C3-91D5-14369CF8C7B4}" presName="composite" presStyleCnt="0"/>
      <dgm:spPr/>
    </dgm:pt>
    <dgm:pt modelId="{2EC07471-0D2D-4A27-A6E3-3F788CC8193D}" type="pres">
      <dgm:prSet presAssocID="{22C7AA1C-3806-47C3-91D5-14369CF8C7B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FED2015-D5A2-4A21-BB67-A326AE9E6445}" type="pres">
      <dgm:prSet presAssocID="{22C7AA1C-3806-47C3-91D5-14369CF8C7B4}" presName="parSh" presStyleLbl="node1" presStyleIdx="3" presStyleCnt="4"/>
      <dgm:spPr/>
    </dgm:pt>
    <dgm:pt modelId="{F58CC39B-CFD6-441C-AB1B-FB33DD9793A8}" type="pres">
      <dgm:prSet presAssocID="{22C7AA1C-3806-47C3-91D5-14369CF8C7B4}" presName="desTx" presStyleLbl="fgAcc1" presStyleIdx="3" presStyleCnt="4">
        <dgm:presLayoutVars>
          <dgm:bulletEnabled val="1"/>
        </dgm:presLayoutVars>
      </dgm:prSet>
      <dgm:spPr/>
    </dgm:pt>
  </dgm:ptLst>
  <dgm:cxnLst>
    <dgm:cxn modelId="{D1F26912-5C3D-4CFB-B1B5-151EB0D95EE3}" srcId="{0FC33680-F49A-40BE-907C-3558D982B305}" destId="{96598206-9257-4472-8CEA-C6BDBCF8B60D}" srcOrd="1" destOrd="0" parTransId="{EFA2F1E9-B9A9-4250-A2DD-D7DF72351A11}" sibTransId="{E4162013-4E42-49FD-9FFC-DF4F20601FCA}"/>
    <dgm:cxn modelId="{D6FE9D16-A017-401D-8DE9-082036A12A2C}" type="presOf" srcId="{65B3A38C-4FD0-4B2D-80CF-F622B39D458C}" destId="{8355FFE3-72B7-4B81-A43C-CEEC553AD26C}" srcOrd="1" destOrd="0" presId="urn:microsoft.com/office/officeart/2005/8/layout/process3"/>
    <dgm:cxn modelId="{0A965D21-6822-4FF8-B8FA-6DAACF03457B}" type="presOf" srcId="{22C7AA1C-3806-47C3-91D5-14369CF8C7B4}" destId="{4FED2015-D5A2-4A21-BB67-A326AE9E6445}" srcOrd="1" destOrd="0" presId="urn:microsoft.com/office/officeart/2005/8/layout/process3"/>
    <dgm:cxn modelId="{0D47E821-6268-4D73-AF83-C4017BF7E5E1}" type="presOf" srcId="{14832BAF-3758-40EE-A930-34CEAB8DA29E}" destId="{B47C5123-6F73-438B-B56B-489D5C6746B2}" srcOrd="0" destOrd="1" presId="urn:microsoft.com/office/officeart/2005/8/layout/process3"/>
    <dgm:cxn modelId="{A5069325-E4D1-4D0D-80F9-AC136FD49868}" type="presOf" srcId="{73292AFA-73D5-4B70-A209-F231BE02E08F}" destId="{53BCE64C-8C31-43CF-9529-D4B39590DC1F}" srcOrd="1" destOrd="0" presId="urn:microsoft.com/office/officeart/2005/8/layout/process3"/>
    <dgm:cxn modelId="{D2B52529-5FC0-4509-B836-4F6B99B8E333}" type="presOf" srcId="{59C2C4D9-3549-469B-A8F2-18F28429EF8F}" destId="{A67FB138-E435-4B22-AC34-49FE44CA4F7B}" srcOrd="0" destOrd="0" presId="urn:microsoft.com/office/officeart/2005/8/layout/process3"/>
    <dgm:cxn modelId="{52C60D2B-D416-42D5-ADAD-3B850A5B6611}" srcId="{59C2C4D9-3549-469B-A8F2-18F28429EF8F}" destId="{14832BAF-3758-40EE-A930-34CEAB8DA29E}" srcOrd="1" destOrd="0" parTransId="{D39E9971-6B2D-42DA-B36D-445556A72A89}" sibTransId="{4C61BD54-E83F-47FF-9198-A5DC6BA1B789}"/>
    <dgm:cxn modelId="{CB033E38-FA5D-4C53-A662-28E4BD69675A}" srcId="{B887AA34-90FA-4D0F-97E1-C34DBA0BB690}" destId="{AF8D465F-47BD-4C04-BE10-35CDB3EC0795}" srcOrd="1" destOrd="0" parTransId="{F1559F61-53E1-4CD1-AE71-438EA3F39B40}" sibTransId="{4783B66B-523A-4596-B89E-124DFAEE7FD4}"/>
    <dgm:cxn modelId="{A41BFC3D-455A-479E-A3C4-D24D103058F5}" type="presOf" srcId="{1A707A1C-5374-4128-BDAB-D458C2794DAF}" destId="{F58CC39B-CFD6-441C-AB1B-FB33DD9793A8}" srcOrd="0" destOrd="0" presId="urn:microsoft.com/office/officeart/2005/8/layout/process3"/>
    <dgm:cxn modelId="{B05AD55D-D30E-4D6D-A1EF-4E6841A5B2EA}" type="presOf" srcId="{CDD0E2CB-F4EE-408E-9F82-299FE0075E08}" destId="{F58CC39B-CFD6-441C-AB1B-FB33DD9793A8}" srcOrd="0" destOrd="1" presId="urn:microsoft.com/office/officeart/2005/8/layout/process3"/>
    <dgm:cxn modelId="{013A9564-28A1-4901-B7A5-FCDF87DBD413}" srcId="{0FC33680-F49A-40BE-907C-3558D982B305}" destId="{44E09B4A-52D9-4913-8E0B-542BA10B88A4}" srcOrd="2" destOrd="0" parTransId="{DD4B54E3-71D7-4A8F-8EE6-9F0C2DE057B0}" sibTransId="{FC5F579B-B332-41FB-B6C0-305FBB953367}"/>
    <dgm:cxn modelId="{D44B8265-4630-44B6-B51D-E0962634A5EA}" type="presOf" srcId="{59C2C4D9-3549-469B-A8F2-18F28429EF8F}" destId="{15D0DC2D-F66A-46D3-829E-22B9F3EF23A1}" srcOrd="1" destOrd="0" presId="urn:microsoft.com/office/officeart/2005/8/layout/process3"/>
    <dgm:cxn modelId="{29D3FF67-5604-4199-8740-06F4356205AE}" type="presOf" srcId="{65B3A38C-4FD0-4B2D-80CF-F622B39D458C}" destId="{575DA857-37E4-413A-8FCD-3A50192BF314}" srcOrd="0" destOrd="0" presId="urn:microsoft.com/office/officeart/2005/8/layout/process3"/>
    <dgm:cxn modelId="{ED46B768-0934-4739-A2C3-3F4EE4037840}" type="presOf" srcId="{AF8D465F-47BD-4C04-BE10-35CDB3EC0795}" destId="{4D373CBC-0185-4AE4-B707-3CF8227413C0}" srcOrd="0" destOrd="1" presId="urn:microsoft.com/office/officeart/2005/8/layout/process3"/>
    <dgm:cxn modelId="{E254046C-AAD0-4FC0-83F2-ACBC760130E4}" srcId="{A4562D03-D9DA-4093-BFDD-1B3CF7C20852}" destId="{0FC33680-F49A-40BE-907C-3558D982B305}" srcOrd="0" destOrd="0" parTransId="{538DADE9-CD0E-4F5B-8595-76AFA8FCCA66}" sibTransId="{98A386EC-9FA8-4320-84E8-25C698603D4A}"/>
    <dgm:cxn modelId="{4E5F806C-F231-4F33-B13B-2420322B39B5}" type="presOf" srcId="{98A386EC-9FA8-4320-84E8-25C698603D4A}" destId="{954AD679-4F12-44DB-9C0B-C0982C62BE82}" srcOrd="1" destOrd="0" presId="urn:microsoft.com/office/officeart/2005/8/layout/process3"/>
    <dgm:cxn modelId="{58EA727D-26E3-4643-88DD-977844E11CDE}" srcId="{59C2C4D9-3549-469B-A8F2-18F28429EF8F}" destId="{BF2711E2-83D3-40D2-9176-8C2552E2368B}" srcOrd="0" destOrd="0" parTransId="{94D6000C-E8F6-40FB-BF86-B2CDD729F444}" sibTransId="{52D64F23-8227-4954-A51C-C7FCF936C9F6}"/>
    <dgm:cxn modelId="{BC7FF47E-D0C7-469C-9A42-2CA059C5832F}" type="presOf" srcId="{22C7AA1C-3806-47C3-91D5-14369CF8C7B4}" destId="{2EC07471-0D2D-4A27-A6E3-3F788CC8193D}" srcOrd="0" destOrd="0" presId="urn:microsoft.com/office/officeart/2005/8/layout/process3"/>
    <dgm:cxn modelId="{87E3FC82-EAEA-48FA-A337-7E7708C59398}" type="presOf" srcId="{B887AA34-90FA-4D0F-97E1-C34DBA0BB690}" destId="{31AF5211-36A9-4308-9731-30F9F8717073}" srcOrd="0" destOrd="0" presId="urn:microsoft.com/office/officeart/2005/8/layout/process3"/>
    <dgm:cxn modelId="{0C881D87-D0D2-443F-9C6E-28F27F1C0A89}" type="presOf" srcId="{B887AA34-90FA-4D0F-97E1-C34DBA0BB690}" destId="{8800E7BB-DDAA-4E70-B558-54D67D504C62}" srcOrd="1" destOrd="0" presId="urn:microsoft.com/office/officeart/2005/8/layout/process3"/>
    <dgm:cxn modelId="{DE884195-4C1F-4776-B662-566B13BF7DE1}" srcId="{0FC33680-F49A-40BE-907C-3558D982B305}" destId="{4B041B0C-7A5F-471F-B22C-26C3DE396C85}" srcOrd="0" destOrd="0" parTransId="{63F8DE2B-6FED-46E5-B440-BC2080FA3921}" sibTransId="{9A1DB19D-EA3D-4E48-963A-6FE3D56E8B83}"/>
    <dgm:cxn modelId="{3E693C99-19BF-4525-B55A-779DEC903C2D}" type="presOf" srcId="{96598206-9257-4472-8CEA-C6BDBCF8B60D}" destId="{AC51CE02-345E-46CE-9F64-DA7B6717170A}" srcOrd="0" destOrd="1" presId="urn:microsoft.com/office/officeart/2005/8/layout/process3"/>
    <dgm:cxn modelId="{D7C5399B-E7A7-4299-BF88-1ED21510B65B}" srcId="{22C7AA1C-3806-47C3-91D5-14369CF8C7B4}" destId="{CDD0E2CB-F4EE-408E-9F82-299FE0075E08}" srcOrd="1" destOrd="0" parTransId="{B41C1037-93C4-4EDE-AD43-B35AF67B1701}" sibTransId="{9153D433-83B9-492F-9B00-25D54D5AA1D2}"/>
    <dgm:cxn modelId="{CF4B039C-45E2-4B19-A180-1CD10D7DE184}" type="presOf" srcId="{C969A73A-180C-401B-A43E-E596A9DA50E3}" destId="{4D373CBC-0185-4AE4-B707-3CF8227413C0}" srcOrd="0" destOrd="0" presId="urn:microsoft.com/office/officeart/2005/8/layout/process3"/>
    <dgm:cxn modelId="{6BCC95A0-B340-4CF6-9A16-18B03AD6B209}" srcId="{A4562D03-D9DA-4093-BFDD-1B3CF7C20852}" destId="{B887AA34-90FA-4D0F-97E1-C34DBA0BB690}" srcOrd="1" destOrd="0" parTransId="{31B6AC76-3FA6-49D7-96B1-851D5F14B1FB}" sibTransId="{73292AFA-73D5-4B70-A209-F231BE02E08F}"/>
    <dgm:cxn modelId="{FE628BAC-EEA7-4CAE-A564-6B42BB59FC9D}" srcId="{22C7AA1C-3806-47C3-91D5-14369CF8C7B4}" destId="{1A707A1C-5374-4128-BDAB-D458C2794DAF}" srcOrd="0" destOrd="0" parTransId="{F7968E69-E2C0-4F65-99BD-A9D88106D891}" sibTransId="{EEC5E8AF-E5F3-4B67-8992-690C3C7527B7}"/>
    <dgm:cxn modelId="{EC99FFAD-C39B-4248-B244-0086A4998125}" type="presOf" srcId="{44E09B4A-52D9-4913-8E0B-542BA10B88A4}" destId="{AC51CE02-345E-46CE-9F64-DA7B6717170A}" srcOrd="0" destOrd="2" presId="urn:microsoft.com/office/officeart/2005/8/layout/process3"/>
    <dgm:cxn modelId="{4FE842AF-35A9-4FB7-B8B5-E008507075DC}" type="presOf" srcId="{BF2711E2-83D3-40D2-9176-8C2552E2368B}" destId="{B47C5123-6F73-438B-B56B-489D5C6746B2}" srcOrd="0" destOrd="0" presId="urn:microsoft.com/office/officeart/2005/8/layout/process3"/>
    <dgm:cxn modelId="{5CFFF8B0-6ECF-4CF0-987E-2A72B258FC63}" type="presOf" srcId="{415C069C-44AF-4F9D-8666-0C8DF4D028AE}" destId="{F58CC39B-CFD6-441C-AB1B-FB33DD9793A8}" srcOrd="0" destOrd="2" presId="urn:microsoft.com/office/officeart/2005/8/layout/process3"/>
    <dgm:cxn modelId="{0AE0DEB1-3931-42CC-A630-BC232C9A63C5}" type="presOf" srcId="{A4562D03-D9DA-4093-BFDD-1B3CF7C20852}" destId="{73EC7408-3B4F-4A74-9C81-911EAC8CC6B8}" srcOrd="0" destOrd="0" presId="urn:microsoft.com/office/officeart/2005/8/layout/process3"/>
    <dgm:cxn modelId="{10BA05B8-06C9-4749-ACA7-949705CDF402}" type="presOf" srcId="{0FC33680-F49A-40BE-907C-3558D982B305}" destId="{015F1E4E-7685-4370-8A1E-98117493CE65}" srcOrd="1" destOrd="0" presId="urn:microsoft.com/office/officeart/2005/8/layout/process3"/>
    <dgm:cxn modelId="{356D91BE-0C8B-4646-9388-BAAC8B6B83AB}" srcId="{A4562D03-D9DA-4093-BFDD-1B3CF7C20852}" destId="{22C7AA1C-3806-47C3-91D5-14369CF8C7B4}" srcOrd="3" destOrd="0" parTransId="{3869C5D4-A1FB-43DB-902E-4A6DAF30EF09}" sibTransId="{AC765168-A819-4047-B3F5-50DE74A74878}"/>
    <dgm:cxn modelId="{29B750C3-26F7-4236-AED1-F462B15ED865}" srcId="{A4562D03-D9DA-4093-BFDD-1B3CF7C20852}" destId="{59C2C4D9-3549-469B-A8F2-18F28429EF8F}" srcOrd="2" destOrd="0" parTransId="{3B98D11A-9235-43D3-BE25-F98B4802DE13}" sibTransId="{65B3A38C-4FD0-4B2D-80CF-F622B39D458C}"/>
    <dgm:cxn modelId="{EB77D8CD-44A0-4599-8A4F-AE5F0DE83C6C}" srcId="{B887AA34-90FA-4D0F-97E1-C34DBA0BB690}" destId="{C969A73A-180C-401B-A43E-E596A9DA50E3}" srcOrd="0" destOrd="0" parTransId="{E1DA7700-3116-4AAD-A7B7-596D23AAEEA6}" sibTransId="{D2E42FBD-6D3C-4C2F-90A2-CA410CB762AA}"/>
    <dgm:cxn modelId="{EF85A3D7-90BF-45AD-B1E2-0321A7A27DFD}" type="presOf" srcId="{4B041B0C-7A5F-471F-B22C-26C3DE396C85}" destId="{AC51CE02-345E-46CE-9F64-DA7B6717170A}" srcOrd="0" destOrd="0" presId="urn:microsoft.com/office/officeart/2005/8/layout/process3"/>
    <dgm:cxn modelId="{2BF28CDC-8BBE-408E-9E73-45C99840B2E4}" type="presOf" srcId="{73292AFA-73D5-4B70-A209-F231BE02E08F}" destId="{9166BB72-6F67-4015-B522-5A6A540919EE}" srcOrd="0" destOrd="0" presId="urn:microsoft.com/office/officeart/2005/8/layout/process3"/>
    <dgm:cxn modelId="{622071DD-CAF8-4B6F-9E1B-78584CA007EA}" srcId="{22C7AA1C-3806-47C3-91D5-14369CF8C7B4}" destId="{415C069C-44AF-4F9D-8666-0C8DF4D028AE}" srcOrd="2" destOrd="0" parTransId="{1BD41072-FDE0-4990-BF9B-83E0CF10A236}" sibTransId="{B7D0DDCF-A1C0-4300-BFFF-F9B815665849}"/>
    <dgm:cxn modelId="{E611DAF5-C3AF-4551-A1FF-446A7CB24CA9}" type="presOf" srcId="{0FC33680-F49A-40BE-907C-3558D982B305}" destId="{2EAAB90E-B82E-424C-AF77-905A736A7043}" srcOrd="0" destOrd="0" presId="urn:microsoft.com/office/officeart/2005/8/layout/process3"/>
    <dgm:cxn modelId="{275209F9-AA26-42CD-A466-BDC00E6D62D3}" type="presOf" srcId="{98A386EC-9FA8-4320-84E8-25C698603D4A}" destId="{6500EE9B-6499-4ADA-86A4-3CBA23D3CA89}" srcOrd="0" destOrd="0" presId="urn:microsoft.com/office/officeart/2005/8/layout/process3"/>
    <dgm:cxn modelId="{933C4B4A-078A-42AD-9A69-8BEB01F338A9}" type="presParOf" srcId="{73EC7408-3B4F-4A74-9C81-911EAC8CC6B8}" destId="{900518A9-3EB2-4E41-8517-8C09D2508DAB}" srcOrd="0" destOrd="0" presId="urn:microsoft.com/office/officeart/2005/8/layout/process3"/>
    <dgm:cxn modelId="{6A1CAE68-7728-46B1-AEDD-C388DC3F9614}" type="presParOf" srcId="{900518A9-3EB2-4E41-8517-8C09D2508DAB}" destId="{2EAAB90E-B82E-424C-AF77-905A736A7043}" srcOrd="0" destOrd="0" presId="urn:microsoft.com/office/officeart/2005/8/layout/process3"/>
    <dgm:cxn modelId="{26177173-CE91-49CB-9AF2-F034A05BE5E6}" type="presParOf" srcId="{900518A9-3EB2-4E41-8517-8C09D2508DAB}" destId="{015F1E4E-7685-4370-8A1E-98117493CE65}" srcOrd="1" destOrd="0" presId="urn:microsoft.com/office/officeart/2005/8/layout/process3"/>
    <dgm:cxn modelId="{1DD8FC24-0090-4E32-BB9E-488B6211900E}" type="presParOf" srcId="{900518A9-3EB2-4E41-8517-8C09D2508DAB}" destId="{AC51CE02-345E-46CE-9F64-DA7B6717170A}" srcOrd="2" destOrd="0" presId="urn:microsoft.com/office/officeart/2005/8/layout/process3"/>
    <dgm:cxn modelId="{8A200F88-BCE1-4E3C-8F8D-E50C012609F4}" type="presParOf" srcId="{73EC7408-3B4F-4A74-9C81-911EAC8CC6B8}" destId="{6500EE9B-6499-4ADA-86A4-3CBA23D3CA89}" srcOrd="1" destOrd="0" presId="urn:microsoft.com/office/officeart/2005/8/layout/process3"/>
    <dgm:cxn modelId="{2D242166-4ECB-4039-B981-7A3964BE06D6}" type="presParOf" srcId="{6500EE9B-6499-4ADA-86A4-3CBA23D3CA89}" destId="{954AD679-4F12-44DB-9C0B-C0982C62BE82}" srcOrd="0" destOrd="0" presId="urn:microsoft.com/office/officeart/2005/8/layout/process3"/>
    <dgm:cxn modelId="{B0F7067C-C741-433A-AF01-29E144495A9A}" type="presParOf" srcId="{73EC7408-3B4F-4A74-9C81-911EAC8CC6B8}" destId="{25255EEC-0F99-489D-BF06-DD13F603F333}" srcOrd="2" destOrd="0" presId="urn:microsoft.com/office/officeart/2005/8/layout/process3"/>
    <dgm:cxn modelId="{A891EB66-7E8E-47A2-A5CE-173AE558EFA3}" type="presParOf" srcId="{25255EEC-0F99-489D-BF06-DD13F603F333}" destId="{31AF5211-36A9-4308-9731-30F9F8717073}" srcOrd="0" destOrd="0" presId="urn:microsoft.com/office/officeart/2005/8/layout/process3"/>
    <dgm:cxn modelId="{20068674-1AD2-4DD0-8125-15B36C9A1C5D}" type="presParOf" srcId="{25255EEC-0F99-489D-BF06-DD13F603F333}" destId="{8800E7BB-DDAA-4E70-B558-54D67D504C62}" srcOrd="1" destOrd="0" presId="urn:microsoft.com/office/officeart/2005/8/layout/process3"/>
    <dgm:cxn modelId="{8AEEE48B-6566-4FA7-A0CF-2496BF8D54D6}" type="presParOf" srcId="{25255EEC-0F99-489D-BF06-DD13F603F333}" destId="{4D373CBC-0185-4AE4-B707-3CF8227413C0}" srcOrd="2" destOrd="0" presId="urn:microsoft.com/office/officeart/2005/8/layout/process3"/>
    <dgm:cxn modelId="{C2BF66F4-684D-4AEA-8B48-65C82058B53D}" type="presParOf" srcId="{73EC7408-3B4F-4A74-9C81-911EAC8CC6B8}" destId="{9166BB72-6F67-4015-B522-5A6A540919EE}" srcOrd="3" destOrd="0" presId="urn:microsoft.com/office/officeart/2005/8/layout/process3"/>
    <dgm:cxn modelId="{2D46F69C-A9B6-4E45-9501-3E4AE382FF7D}" type="presParOf" srcId="{9166BB72-6F67-4015-B522-5A6A540919EE}" destId="{53BCE64C-8C31-43CF-9529-D4B39590DC1F}" srcOrd="0" destOrd="0" presId="urn:microsoft.com/office/officeart/2005/8/layout/process3"/>
    <dgm:cxn modelId="{02D03A02-5B48-4091-95A9-5B9AF1641429}" type="presParOf" srcId="{73EC7408-3B4F-4A74-9C81-911EAC8CC6B8}" destId="{B73BEB79-32D0-4E72-9E81-4EC4D0DB22C7}" srcOrd="4" destOrd="0" presId="urn:microsoft.com/office/officeart/2005/8/layout/process3"/>
    <dgm:cxn modelId="{E5175CE5-41E3-4910-AEBB-BDC4A710C782}" type="presParOf" srcId="{B73BEB79-32D0-4E72-9E81-4EC4D0DB22C7}" destId="{A67FB138-E435-4B22-AC34-49FE44CA4F7B}" srcOrd="0" destOrd="0" presId="urn:microsoft.com/office/officeart/2005/8/layout/process3"/>
    <dgm:cxn modelId="{7AFC8208-C82F-4AF5-8F63-B8B6706A48CC}" type="presParOf" srcId="{B73BEB79-32D0-4E72-9E81-4EC4D0DB22C7}" destId="{15D0DC2D-F66A-46D3-829E-22B9F3EF23A1}" srcOrd="1" destOrd="0" presId="urn:microsoft.com/office/officeart/2005/8/layout/process3"/>
    <dgm:cxn modelId="{2208598B-F789-4CF1-BADB-9109BF3847A2}" type="presParOf" srcId="{B73BEB79-32D0-4E72-9E81-4EC4D0DB22C7}" destId="{B47C5123-6F73-438B-B56B-489D5C6746B2}" srcOrd="2" destOrd="0" presId="urn:microsoft.com/office/officeart/2005/8/layout/process3"/>
    <dgm:cxn modelId="{0922634F-4DB9-4292-9FFF-9629A1551B94}" type="presParOf" srcId="{73EC7408-3B4F-4A74-9C81-911EAC8CC6B8}" destId="{575DA857-37E4-413A-8FCD-3A50192BF314}" srcOrd="5" destOrd="0" presId="urn:microsoft.com/office/officeart/2005/8/layout/process3"/>
    <dgm:cxn modelId="{0D4C03C7-2F26-49ED-BE08-5A07D79BA185}" type="presParOf" srcId="{575DA857-37E4-413A-8FCD-3A50192BF314}" destId="{8355FFE3-72B7-4B81-A43C-CEEC553AD26C}" srcOrd="0" destOrd="0" presId="urn:microsoft.com/office/officeart/2005/8/layout/process3"/>
    <dgm:cxn modelId="{9186D1D1-8878-43FC-9C34-5BE5165C3240}" type="presParOf" srcId="{73EC7408-3B4F-4A74-9C81-911EAC8CC6B8}" destId="{A67CCCB0-019B-432D-BE4A-39836F6DBA56}" srcOrd="6" destOrd="0" presId="urn:microsoft.com/office/officeart/2005/8/layout/process3"/>
    <dgm:cxn modelId="{986B3696-78FD-4391-B88C-05C48F3255D9}" type="presParOf" srcId="{A67CCCB0-019B-432D-BE4A-39836F6DBA56}" destId="{2EC07471-0D2D-4A27-A6E3-3F788CC8193D}" srcOrd="0" destOrd="0" presId="urn:microsoft.com/office/officeart/2005/8/layout/process3"/>
    <dgm:cxn modelId="{E466E98D-2945-4B83-BC8D-5033176FEB9D}" type="presParOf" srcId="{A67CCCB0-019B-432D-BE4A-39836F6DBA56}" destId="{4FED2015-D5A2-4A21-BB67-A326AE9E6445}" srcOrd="1" destOrd="0" presId="urn:microsoft.com/office/officeart/2005/8/layout/process3"/>
    <dgm:cxn modelId="{09CBF521-9F5C-49D9-9603-1F7810C9E34E}" type="presParOf" srcId="{A67CCCB0-019B-432D-BE4A-39836F6DBA56}" destId="{F58CC39B-CFD6-441C-AB1B-FB33DD9793A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F1E4E-7685-4370-8A1E-98117493CE65}">
      <dsp:nvSpPr>
        <dsp:cNvPr id="0" name=""/>
        <dsp:cNvSpPr/>
      </dsp:nvSpPr>
      <dsp:spPr>
        <a:xfrm>
          <a:off x="1388" y="1205733"/>
          <a:ext cx="1745163" cy="758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MS MARCO </a:t>
          </a:r>
          <a:r>
            <a:rPr lang="en-US" sz="1300" kern="1200" dirty="0" err="1"/>
            <a:t>QnA</a:t>
          </a:r>
          <a:r>
            <a:rPr lang="en-US" sz="1300" kern="1200" dirty="0"/>
            <a:t> Leaderboard</a:t>
          </a:r>
        </a:p>
      </dsp:txBody>
      <dsp:txXfrm>
        <a:off x="1388" y="1205733"/>
        <a:ext cx="1745163" cy="505889"/>
      </dsp:txXfrm>
    </dsp:sp>
    <dsp:sp modelId="{AC51CE02-345E-46CE-9F64-DA7B6717170A}">
      <dsp:nvSpPr>
        <dsp:cNvPr id="0" name=""/>
        <dsp:cNvSpPr/>
      </dsp:nvSpPr>
      <dsp:spPr>
        <a:xfrm>
          <a:off x="358831" y="1711622"/>
          <a:ext cx="1745163" cy="1433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1M real queries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10 passages per Q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Human annotation says ~1 of 10 answers the query</a:t>
          </a:r>
        </a:p>
      </dsp:txBody>
      <dsp:txXfrm>
        <a:off x="400831" y="1753622"/>
        <a:ext cx="1661163" cy="1349981"/>
      </dsp:txXfrm>
    </dsp:sp>
    <dsp:sp modelId="{6500EE9B-6499-4ADA-86A4-3CBA23D3CA89}">
      <dsp:nvSpPr>
        <dsp:cNvPr id="0" name=""/>
        <dsp:cNvSpPr/>
      </dsp:nvSpPr>
      <dsp:spPr>
        <a:xfrm>
          <a:off x="2011112" y="1241430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011112" y="1328329"/>
        <a:ext cx="430520" cy="260697"/>
      </dsp:txXfrm>
    </dsp:sp>
    <dsp:sp modelId="{8800E7BB-DDAA-4E70-B558-54D67D504C62}">
      <dsp:nvSpPr>
        <dsp:cNvPr id="0" name=""/>
        <dsp:cNvSpPr/>
      </dsp:nvSpPr>
      <dsp:spPr>
        <a:xfrm>
          <a:off x="2804794" y="1205733"/>
          <a:ext cx="1745163" cy="758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MS MARCO Passage Retrieval Leaderboard</a:t>
          </a:r>
        </a:p>
      </dsp:txBody>
      <dsp:txXfrm>
        <a:off x="2804794" y="1205733"/>
        <a:ext cx="1745163" cy="505889"/>
      </dsp:txXfrm>
    </dsp:sp>
    <dsp:sp modelId="{4D373CBC-0185-4AE4-B707-3CF8227413C0}">
      <dsp:nvSpPr>
        <dsp:cNvPr id="0" name=""/>
        <dsp:cNvSpPr/>
      </dsp:nvSpPr>
      <dsp:spPr>
        <a:xfrm>
          <a:off x="3162237" y="1711622"/>
          <a:ext cx="1745163" cy="1433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Corpus: Union of 10-passage sets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Labels: From the ~1 positive passage</a:t>
          </a:r>
        </a:p>
      </dsp:txBody>
      <dsp:txXfrm>
        <a:off x="3204237" y="1753622"/>
        <a:ext cx="1661163" cy="1349981"/>
      </dsp:txXfrm>
    </dsp:sp>
    <dsp:sp modelId="{9166BB72-6F67-4015-B522-5A6A540919EE}">
      <dsp:nvSpPr>
        <dsp:cNvPr id="0" name=""/>
        <dsp:cNvSpPr/>
      </dsp:nvSpPr>
      <dsp:spPr>
        <a:xfrm>
          <a:off x="4814517" y="1241430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814517" y="1328329"/>
        <a:ext cx="430520" cy="260697"/>
      </dsp:txXfrm>
    </dsp:sp>
    <dsp:sp modelId="{15D0DC2D-F66A-46D3-829E-22B9F3EF23A1}">
      <dsp:nvSpPr>
        <dsp:cNvPr id="0" name=""/>
        <dsp:cNvSpPr/>
      </dsp:nvSpPr>
      <dsp:spPr>
        <a:xfrm>
          <a:off x="5608199" y="1205733"/>
          <a:ext cx="1745163" cy="758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TREC 2019 Task:</a:t>
          </a:r>
          <a:br>
            <a:rPr lang="en-US" sz="1300" kern="1200" dirty="0"/>
          </a:br>
          <a:r>
            <a:rPr lang="en-US" sz="1300" kern="1200" dirty="0"/>
            <a:t>Passage Retrieval</a:t>
          </a:r>
        </a:p>
      </dsp:txBody>
      <dsp:txXfrm>
        <a:off x="5608199" y="1205733"/>
        <a:ext cx="1745163" cy="505889"/>
      </dsp:txXfrm>
    </dsp:sp>
    <dsp:sp modelId="{B47C5123-6F73-438B-B56B-489D5C6746B2}">
      <dsp:nvSpPr>
        <dsp:cNvPr id="0" name=""/>
        <dsp:cNvSpPr/>
      </dsp:nvSpPr>
      <dsp:spPr>
        <a:xfrm>
          <a:off x="5965642" y="1711622"/>
          <a:ext cx="1745163" cy="1433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Same corpus, training </a:t>
          </a:r>
          <a:r>
            <a:rPr lang="en-US" sz="1300" kern="1200" dirty="0" err="1"/>
            <a:t>Q+labels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New reusable NIST test set</a:t>
          </a:r>
        </a:p>
      </dsp:txBody>
      <dsp:txXfrm>
        <a:off x="6007642" y="1753622"/>
        <a:ext cx="1661163" cy="1349981"/>
      </dsp:txXfrm>
    </dsp:sp>
    <dsp:sp modelId="{575DA857-37E4-413A-8FCD-3A50192BF314}">
      <dsp:nvSpPr>
        <dsp:cNvPr id="0" name=""/>
        <dsp:cNvSpPr/>
      </dsp:nvSpPr>
      <dsp:spPr>
        <a:xfrm>
          <a:off x="7617923" y="1241430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617923" y="1328329"/>
        <a:ext cx="430520" cy="260697"/>
      </dsp:txXfrm>
    </dsp:sp>
    <dsp:sp modelId="{4FED2015-D5A2-4A21-BB67-A326AE9E6445}">
      <dsp:nvSpPr>
        <dsp:cNvPr id="0" name=""/>
        <dsp:cNvSpPr/>
      </dsp:nvSpPr>
      <dsp:spPr>
        <a:xfrm>
          <a:off x="8411604" y="1205733"/>
          <a:ext cx="1745163" cy="758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TREC 2019 Task:</a:t>
          </a:r>
          <a:br>
            <a:rPr lang="en-US" sz="1300" kern="1200" dirty="0"/>
          </a:br>
          <a:r>
            <a:rPr lang="en-US" sz="1300" kern="1200" dirty="0"/>
            <a:t>Document Retrieval</a:t>
          </a:r>
        </a:p>
      </dsp:txBody>
      <dsp:txXfrm>
        <a:off x="8411604" y="1205733"/>
        <a:ext cx="1745163" cy="505889"/>
      </dsp:txXfrm>
    </dsp:sp>
    <dsp:sp modelId="{F58CC39B-CFD6-441C-AB1B-FB33DD9793A8}">
      <dsp:nvSpPr>
        <dsp:cNvPr id="0" name=""/>
        <dsp:cNvSpPr/>
      </dsp:nvSpPr>
      <dsp:spPr>
        <a:xfrm>
          <a:off x="8769047" y="1711622"/>
          <a:ext cx="1745163" cy="1433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Corpus: Documents (crawl passage </a:t>
          </a:r>
          <a:r>
            <a:rPr lang="en-US" sz="1300" kern="1200" dirty="0" err="1"/>
            <a:t>urls</a:t>
          </a:r>
          <a:r>
            <a:rPr lang="en-US" sz="1300" kern="1200" dirty="0"/>
            <a:t>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Labels: Transfer from passage to doc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New reusable NIST test set</a:t>
          </a:r>
        </a:p>
      </dsp:txBody>
      <dsp:txXfrm>
        <a:off x="8811047" y="1753622"/>
        <a:ext cx="1661163" cy="1349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31:59.8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43,'550'0,"-533"-2,0 0,0-1,0 0,0-2,-1 0,6-3,15-4,-55 10,0 1,-15 1,-37 10,40-5,0-1,-17-1,29-2,-1 1,1 1,0 1,1 0,-1 1,-1 1,-10 3,11-5,-1-1,1-1,-1 0,1-2,-1 0,-1-1,-9 0,10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21:39.8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151 22,'26'-1,"0"-1,22-6,-20 3,1 2,5 0,250 4,-909-1,1326 0,-683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22:00.1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 0,'446'0,"-428"2,-1 0,1 0,-1 2,0 0,11 4,-11-2,0-1,0-1,1-1,-1-1,6 0,-673-4,612-1,24-2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22:58.9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1,'636'0,"-630"0,-4 0,1 0,0-1,0 1,-1 1,1-1,0 0,-1 1,1-1,0 1,-1 0,1 0,-1 0,1 0,1 1,-4-2,0 1,0-1,0 0,0 0,0 1,0-1,0 0,0 0,0 1,0-1,0 0,0 0,0 1,0-1,-1 0,1 0,0 1,0-1,0 0,0 0,0 1,-1-1,1 0,0 0,0 0,0 0,-1 1,1-1,0 0,0 0,0 0,-1 0,1 0,0 0,0 1,-1-1,1 0,0 0,0 0,-1 0,1 0,0 0,0 0,-1 0,1 0,0 0,0 0,-1-1,-14 5,-31-1,-1-2,-30-3,24 0,-47 4,41 8,-8 1,45-9,2 1,-9 3,-39 5,292-12,-117 2,-89-1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32:31.2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2 111,'76'3,"14"5,-18-2,30-2,89-4,-724 0,538 0,0-1,0 1,-1-1,1 0,0 0,-1-1,1 1,-1-1,1 0,-1 0,0-1,3-1,5-5,0-1,0 0,3-4,32-27,-43 37,1 1,-1 1,1-1,0 1,0 0,0 0,1 0,-1 1,0 0,3-1,30 0,1 1,34 3,8 1,108-3,-170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32:43.65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86,'11'-1,"-1"0,1-1,-1 0,1-1,7-4,14-2,12-3,0 3,0 1,1 3,0 1,15 2,-20 3,-1-2,1-2,27-5,-31 1,-107 5,53 3,1 1,-1 0,-8 4,7-2,1-1,-1 0,-2-2,-10 2,-28 5,30-4,-1-1,-11 0,-22-3,45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33:41.3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66,'488'0,"-482"0,1 0,-1-1,0 0,1 0,-1-1,0 0,0 0,0 0,0-1,0 0,0 0,1-1,19-8,-21 11,-1 0,0-1,0 0,0 0,0 0,0-1,0 1,2-3,-6 5,0 0,0-1,0 1,1 0,-1 0,0 0,0-1,0 1,0 0,0 0,0 0,0-1,0 1,0 0,0 0,-1 0,1-1,0 1,0 0,0 0,0 0,0 0,0-1,0 1,0 0,0 0,-1 0,1 0,0-1,0 1,0 0,0 0,0 0,-1 0,1 0,0 0,0 0,0 0,-1-1,1 1,0 0,0 0,0 0,-1 0,1 0,0 0,0 0,0 0,0 0,-1 0,1 0,0 0,0 0,0 1,-1-1,-12-2,13 2,-266-1,127 3,-8-2,129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34:30.0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0,'594'0,"-579"1,0 1,0 0,0 1,7 3,4 0,-25-6,0 0,0 1,0-1,0 0,0 0,0 1,0-1,0 0,0 1,0-1,0 1,0 0,0-1,0 1,0 0,0-1,0 1,-1 0,1 0,0 1,-1-2,0 1,-1 0,1-1,-1 1,1-1,-1 1,1 0,-1-1,0 1,1-1,-1 1,1-1,-1 0,0 1,0-1,1 0,-1 1,0-1,0 0,1 0,-1 0,0 0,0 0,1 0,-1 0,0 0,0 0,0 0,0 0,-63 4,0-3,-13-3,-19 0,-157 2,235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35:17.4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35:34.0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21:04.9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0,'797'0,"-846"41,40-34,0-2,-1 1,0-1,0-1,0 0,0 0,-1-1,1 0,-1-1,0 0,-5-1,-22 2,-1-3,-26-3,-12 0,35 3,1 1,0 2,-26 6,25-2,24-5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7T00:21:26.3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0 169,'24'-7,"-6"1,58-1,-59 6,0 0,-1 0,1-2,-1 0,0-1,2-1,3-2,-1 1,1 2,0 0,0 1,0 1,0 1,1 1,0 0,7-1,-1-1,1-2,2-1,8-2,-27 6,-1-1,1-1,8-3,-16 5,0-1,-1 0,1 1,-1-1,1-1,-1 1,0 0,0-1,0 1,0-1,0 0,1-2,-4 4,1 1,-1 0,0-1,1 1,-1 0,0-1,0 1,1-1,-1 1,0 0,0-1,0 1,0-1,1 1,-1-1,0 1,0-1,0 1,0-1,0 1,0-1,0 1,0 0,-1-1,1 1,0-1,0 1,0-1,0 1,-1-1,1 1,0-1,-16-6,-27 5,39 2,-404 2,393-3,1 0,0-1,-12-4,17 4,-1-1,1 2,-1-1,0 1,0 1,0 0,1 0,-10 2,5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CA10-EFBF-477C-91B0-7E3FE402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DB109-B83F-4C73-B911-EDEAB5655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A1481-803D-420A-850A-357029374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3F4D7-9594-4D4C-B922-D2F86A53A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113DF-8975-431E-A52C-250D29ED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9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9670-6EFA-450F-A616-5DD37955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AEBDC-F03E-4A08-B151-BC3DDD396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8F6A8-DC1E-4366-A702-43EDA7CB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40BE5-09C0-40BE-A904-C238EFBF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9052-E9D6-4079-B081-CCB3D3B7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0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F326EF-1763-4A6E-B458-3232D7269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FEC80-C1BD-4D1A-96C6-BB7799136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70F60-D6B9-4D6F-B96C-EC12F210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A43ED-A5F6-4827-A525-6E91F0712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AB0F5-0B25-4B1D-9B08-90F7DFD8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1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3242-719E-4552-BF99-F3D14B41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75EA6-5A39-40E9-9A74-2EA37D826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2B96D-9102-49F8-A903-035705D4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BC1D9-5B3F-42D6-92BB-8F490D43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8ED0-4995-4C77-B6D8-AE6BCD42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6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D769-37FE-4BAD-AA42-F63B88F7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C7A26-3F7A-4371-83C1-C43CFF319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E259-920C-42C5-9CDA-6EB179FF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A15B9-78F5-4358-B78D-A23C4E39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642D-3D45-40F6-8331-B7FBD374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5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B11C-4364-497A-B468-4D5FB8E8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90B37-530B-4154-B7C6-B2B702754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695F6-94F0-43BF-8DAF-8A207D1EE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74974-FD34-47A5-A4CC-1FFC0768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745FC-ECFB-4BB5-BBB5-7320CD3A2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AB811-A671-454E-B2F9-205B48C8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1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0D93-1B5B-4A11-A9F2-02EA5340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97A46-E064-4E78-BAFE-DD5A6F632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72558-4628-4C81-9FB6-9364C92D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9F4EB-7732-48A8-BC70-211F8D539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32887-2D79-45E1-B800-5EBBC16B9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2D359-1A48-4FD7-9144-FB8C51924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68F87-5526-4FCB-B156-BB53545A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9DB68-A856-4F7E-897A-7D871523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B173-B164-463C-9CB2-A9C12100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5C9F7-8AC4-4FAF-9476-BE4D64D5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A5BF4-57CE-4BB2-AE59-5580DB0C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000D5-3F56-4B1C-85E4-D914E24E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05957-13AE-45B3-AB7A-F2AD83A9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3E49C-7402-498B-805F-6700D5F78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29A46-26DD-446E-A09D-07E83BC9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9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53C6-1B6B-4C39-94F4-C80BB3B5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CE08-C944-4225-80F4-A7DF6DD2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1C393-86DF-40DC-8A02-59F48D61E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E4CDC-7F19-4D81-BDEC-72F06C38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03ADA-B109-47B6-8D0D-86F0B8FDC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8F7CD-BB96-4AF9-9D22-850F47BA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2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0F5B-DC6D-45D0-8283-CF486CC14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467B3-919A-4280-A7BA-91DBA44C7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5E289-3F99-4C31-8B12-9C8A7D645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1C70A-D2AC-49ED-955D-7E71E579B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96AFE-D756-4764-8397-E548095D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AFCEC-D817-4A74-A633-53E019B7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8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E2DB4-BF6E-4BAF-9AD6-B29D5DE9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C6FD8-8191-40EB-BE81-E67F74A65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6BD6E-AD31-42FE-872C-8FEBD4D9F3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BE80A-D228-449C-9342-8066C9E47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B55C0-8F5F-4AC0-BF92-B65FCA8F0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8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msmarco.org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hyperlink" Target="https://microsoft.github.io/TREC-2019-Deep-Learning/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icrosoft.github.io/TREC-2019-Deep-Learnin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C5CF9CF-29A2-4DFD-8DEC-FD0814F45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0" t="19178" r="13335" b="33947"/>
          <a:stretch/>
        </p:blipFill>
        <p:spPr>
          <a:xfrm>
            <a:off x="0" y="0"/>
            <a:ext cx="12157544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7E22CB7-43B8-49BD-9E10-62E272AA7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7602"/>
            <a:ext cx="9144000" cy="1812359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 dirty="0"/>
              <a:t>Overview of the TREC 2019 </a:t>
            </a:r>
            <a:br>
              <a:rPr lang="en-US" dirty="0"/>
            </a:br>
            <a:r>
              <a:rPr lang="en-US" b="1" dirty="0"/>
              <a:t>Deep Learning Track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D3F5E65-2609-4DE0-8C8A-054619074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72738"/>
          </a:xfrm>
          <a:solidFill>
            <a:srgbClr val="FFFFFF">
              <a:alpha val="80000"/>
            </a:srgbClr>
          </a:solidFill>
        </p:spPr>
        <p:txBody>
          <a:bodyPr/>
          <a:lstStyle/>
          <a:p>
            <a:r>
              <a:rPr lang="en-US" dirty="0"/>
              <a:t>Nick Craswell</a:t>
            </a:r>
            <a:r>
              <a:rPr lang="en-US" i="1" dirty="0"/>
              <a:t>*</a:t>
            </a:r>
            <a:r>
              <a:rPr lang="en-US" dirty="0"/>
              <a:t>, Bhaskar Mitra</a:t>
            </a:r>
            <a:r>
              <a:rPr lang="en-US" i="1" dirty="0"/>
              <a:t>*</a:t>
            </a:r>
            <a:r>
              <a:rPr lang="en-US" dirty="0"/>
              <a:t>, Emine Yilmaz</a:t>
            </a:r>
            <a:r>
              <a:rPr lang="en-US" i="1" dirty="0"/>
              <a:t>+</a:t>
            </a:r>
            <a:r>
              <a:rPr lang="en-US" dirty="0"/>
              <a:t>, Daniel Campos</a:t>
            </a:r>
            <a:r>
              <a:rPr lang="en-US" i="1" dirty="0"/>
              <a:t>*</a:t>
            </a:r>
            <a:br>
              <a:rPr lang="en-US" dirty="0"/>
            </a:br>
            <a:r>
              <a:rPr lang="en-US" i="1" dirty="0"/>
              <a:t>*Microsoft   +University College London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13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7385-1ECC-4A90-A26D-082A55D5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judgments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6CE8D-A6FD-4A0B-A6A3-56C133F5D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retrieval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Passage retrieval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53A82-5089-4584-ACB5-09B2831B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80" y="2286239"/>
            <a:ext cx="10122420" cy="1778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EF55-9915-4197-BFF0-43FD6385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80" y="4787794"/>
            <a:ext cx="10338331" cy="2070206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4F13F95-2D31-4947-9C7A-B74774C8B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42299"/>
              </p:ext>
            </p:extLst>
          </p:nvPr>
        </p:nvGraphicFramePr>
        <p:xfrm>
          <a:off x="9513917" y="217488"/>
          <a:ext cx="2449947" cy="18542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16649">
                  <a:extLst>
                    <a:ext uri="{9D8B030D-6E8A-4147-A177-3AD203B41FA5}">
                      <a16:colId xmlns:a16="http://schemas.microsoft.com/office/drawing/2014/main" val="1348363904"/>
                    </a:ext>
                  </a:extLst>
                </a:gridCol>
                <a:gridCol w="816649">
                  <a:extLst>
                    <a:ext uri="{9D8B030D-6E8A-4147-A177-3AD203B41FA5}">
                      <a16:colId xmlns:a16="http://schemas.microsoft.com/office/drawing/2014/main" val="210262273"/>
                    </a:ext>
                  </a:extLst>
                </a:gridCol>
                <a:gridCol w="816649">
                  <a:extLst>
                    <a:ext uri="{9D8B030D-6E8A-4147-A177-3AD203B41FA5}">
                      <a16:colId xmlns:a16="http://schemas.microsoft.com/office/drawing/2014/main" val="1074823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#doc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462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4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12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3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419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57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B96CC-D10B-4AE5-B7DA-63E389AC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Document retrieval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6067E-1E6E-47B8-9DBF-FD621BB45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Main metric: NDCG@10</a:t>
            </a:r>
          </a:p>
          <a:p>
            <a:pPr lvl="1"/>
            <a:r>
              <a:rPr lang="en-US" sz="1600" dirty="0"/>
              <a:t>Focus on top of ranking</a:t>
            </a:r>
          </a:p>
          <a:p>
            <a:pPr lvl="1"/>
            <a:r>
              <a:rPr lang="en-US" sz="1600" dirty="0"/>
              <a:t>Avoid binarizing labels</a:t>
            </a:r>
          </a:p>
          <a:p>
            <a:r>
              <a:rPr lang="en-US" sz="2000" dirty="0"/>
              <a:t>“</a:t>
            </a:r>
            <a:r>
              <a:rPr lang="en-US" sz="2000" dirty="0" err="1"/>
              <a:t>nnlm</a:t>
            </a:r>
            <a:r>
              <a:rPr lang="en-US" sz="2000" dirty="0"/>
              <a:t>” runs tend to perform best</a:t>
            </a:r>
          </a:p>
          <a:p>
            <a:r>
              <a:rPr lang="en-US" sz="2000" dirty="0"/>
              <a:t>Significant wins over “trad”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08EB2-5B52-4D4F-9160-06C5A95A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791" y="643467"/>
            <a:ext cx="5864713" cy="5410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5797554-016D-4F5F-BD21-1116AD978811}"/>
                  </a:ext>
                </a:extLst>
              </p14:cNvPr>
              <p14:cNvContentPartPr/>
              <p14:nvPr/>
            </p14:nvContentPartPr>
            <p14:xfrm>
              <a:off x="8861700" y="1218900"/>
              <a:ext cx="255960" cy="2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5797554-016D-4F5F-BD21-1116AD9788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6060" y="1146900"/>
                <a:ext cx="327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D60AAD-3933-4A93-A72C-065DD55EC028}"/>
                  </a:ext>
                </a:extLst>
              </p14:cNvPr>
              <p14:cNvContentPartPr/>
              <p14:nvPr/>
            </p14:nvContentPartPr>
            <p14:xfrm>
              <a:off x="9326100" y="1201980"/>
              <a:ext cx="236160" cy="47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D60AAD-3933-4A93-A72C-065DD55EC0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0100" y="1130340"/>
                <a:ext cx="3078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1C3F6F-9FEA-4A60-A00F-E87EBCABC927}"/>
                  </a:ext>
                </a:extLst>
              </p14:cNvPr>
              <p14:cNvContentPartPr/>
              <p14:nvPr/>
            </p14:nvContentPartPr>
            <p14:xfrm>
              <a:off x="10035300" y="1066260"/>
              <a:ext cx="218880" cy="3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1C3F6F-9FEA-4A60-A00F-E87EBCABC9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99300" y="994620"/>
                <a:ext cx="2905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C30CE9-9E19-465A-9238-402BD72DF3FC}"/>
                  </a:ext>
                </a:extLst>
              </p14:cNvPr>
              <p14:cNvContentPartPr/>
              <p14:nvPr/>
            </p14:nvContentPartPr>
            <p14:xfrm>
              <a:off x="10461900" y="2284860"/>
              <a:ext cx="228960" cy="24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C30CE9-9E19-465A-9238-402BD72DF3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26260" y="2213220"/>
                <a:ext cx="3006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E13CBD-827C-4318-AD5B-A36863E83845}"/>
                  </a:ext>
                </a:extLst>
              </p14:cNvPr>
              <p14:cNvContentPartPr/>
              <p14:nvPr/>
            </p14:nvContentPartPr>
            <p14:xfrm>
              <a:off x="10987860" y="1744860"/>
              <a:ext cx="260280" cy="16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E13CBD-827C-4318-AD5B-A36863E838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51860" y="1672860"/>
                <a:ext cx="3319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05CF30-3449-46B5-A815-CCF1FFD58A9F}"/>
                  </a:ext>
                </a:extLst>
              </p14:cNvPr>
              <p14:cNvContentPartPr/>
              <p14:nvPr/>
            </p14:nvContentPartPr>
            <p14:xfrm>
              <a:off x="11604900" y="640830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05CF30-3449-46B5-A815-CCF1FFD58A9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69260" y="633666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D4AEF8-A438-4240-80EE-E9D3B100FFE3}"/>
                  </a:ext>
                </a:extLst>
              </p14:cNvPr>
              <p14:cNvContentPartPr/>
              <p14:nvPr/>
            </p14:nvContentPartPr>
            <p14:xfrm>
              <a:off x="3100980" y="-4878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D4AEF8-A438-4240-80EE-E9D3B100FF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65340" y="-559860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367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25F54-6500-47F8-8FE1-E144B4F0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58" y="643467"/>
            <a:ext cx="94424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C5A5E-7BC3-466C-BC37-57B31A042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76240" y="-1127121"/>
            <a:ext cx="6847988" cy="91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7EA006-35E9-4F4F-B16F-1884E8A4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Passage retrieval task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52D93C-5E0D-40A6-9D99-A37058E19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Main metric: NDCG@10</a:t>
            </a:r>
          </a:p>
          <a:p>
            <a:pPr lvl="1"/>
            <a:r>
              <a:rPr lang="en-US" sz="2000" dirty="0"/>
              <a:t>Focus on top of ranking</a:t>
            </a:r>
          </a:p>
          <a:p>
            <a:pPr lvl="1"/>
            <a:r>
              <a:rPr lang="en-US" sz="2000" dirty="0"/>
              <a:t>Avoid binarizing labels</a:t>
            </a:r>
          </a:p>
          <a:p>
            <a:r>
              <a:rPr lang="en-US" sz="2000" dirty="0"/>
              <a:t>“</a:t>
            </a:r>
            <a:r>
              <a:rPr lang="en-US" sz="2000" dirty="0" err="1"/>
              <a:t>nnlm</a:t>
            </a:r>
            <a:r>
              <a:rPr lang="en-US" sz="2000" dirty="0"/>
              <a:t>” runs tend to perform best</a:t>
            </a:r>
          </a:p>
          <a:p>
            <a:r>
              <a:rPr lang="en-US" sz="2000" dirty="0"/>
              <a:t>Even more significant wins over “trad”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B991D-70BE-48E1-AF0D-9ABC99B4C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90" y="643467"/>
            <a:ext cx="6044915" cy="5410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CD5A6C-A993-447A-85AC-61840C3E8E6F}"/>
                  </a:ext>
                </a:extLst>
              </p14:cNvPr>
              <p14:cNvContentPartPr/>
              <p14:nvPr/>
            </p14:nvContentPartPr>
            <p14:xfrm>
              <a:off x="8808420" y="1097220"/>
              <a:ext cx="287280" cy="3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CD5A6C-A993-447A-85AC-61840C3E8E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2420" y="1025220"/>
                <a:ext cx="3589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89FD53-3749-4151-8DE3-EB5F7B93DADF}"/>
                  </a:ext>
                </a:extLst>
              </p14:cNvPr>
              <p14:cNvContentPartPr/>
              <p14:nvPr/>
            </p14:nvContentPartPr>
            <p14:xfrm>
              <a:off x="9258060" y="1897500"/>
              <a:ext cx="246600" cy="60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89FD53-3749-4151-8DE3-EB5F7B93DA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2060" y="1825860"/>
                <a:ext cx="3182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7C7817-6F64-456B-A611-7D715B6F8855}"/>
                  </a:ext>
                </a:extLst>
              </p14:cNvPr>
              <p14:cNvContentPartPr/>
              <p14:nvPr/>
            </p14:nvContentPartPr>
            <p14:xfrm>
              <a:off x="10003980" y="1104420"/>
              <a:ext cx="259200" cy="8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7C7817-6F64-456B-A611-7D715B6F88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68340" y="1032420"/>
                <a:ext cx="3308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78B8C1-C6AC-4AC1-AC6D-44E3F0A7A2CC}"/>
                  </a:ext>
                </a:extLst>
              </p14:cNvPr>
              <p14:cNvContentPartPr/>
              <p14:nvPr/>
            </p14:nvContentPartPr>
            <p14:xfrm>
              <a:off x="10465860" y="1371540"/>
              <a:ext cx="253080" cy="16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78B8C1-C6AC-4AC1-AC6D-44E3F0A7A2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29860" y="1299540"/>
                <a:ext cx="3247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2BFDAB7-88BB-4151-AD16-2668B99D640B}"/>
                  </a:ext>
                </a:extLst>
              </p14:cNvPr>
              <p14:cNvContentPartPr/>
              <p14:nvPr/>
            </p14:nvContentPartPr>
            <p14:xfrm>
              <a:off x="11071380" y="4510740"/>
              <a:ext cx="246240" cy="23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2BFDAB7-88BB-4151-AD16-2668B99D64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5740" y="4438740"/>
                <a:ext cx="317880" cy="1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44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80C57-0C3D-45E1-B1BF-DE5138504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57" y="643467"/>
            <a:ext cx="94424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8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ADC32-FE0E-43F7-9DD5-E4F867CA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53527" y="-1176867"/>
            <a:ext cx="6884946" cy="92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06070-5FBD-4800-BDD5-2FDB1AFD1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39" y="0"/>
            <a:ext cx="10308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4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579B17-3AAC-4AE9-BBB6-67044599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Metrics analysis: Document ranking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8DCDC-D72D-4F21-8C99-AB859163F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885281"/>
            <a:ext cx="6553545" cy="509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88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A6DBE-4548-4B02-AF16-3C06B71A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Metrics analysis: Document ranking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F9D6F812-7AA6-4F52-9B06-BCEBCC955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801" y="492573"/>
            <a:ext cx="603158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35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7E22CB7-43B8-49BD-9E10-62E272AA7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the TREC 2019 </a:t>
            </a:r>
            <a:br>
              <a:rPr lang="en-US" dirty="0"/>
            </a:br>
            <a:r>
              <a:rPr lang="en-US" b="1" dirty="0"/>
              <a:t>Deep Learning Track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D3F5E65-2609-4DE0-8C8A-054619074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Craswell</a:t>
            </a:r>
            <a:r>
              <a:rPr lang="en-US" i="1" dirty="0"/>
              <a:t>*</a:t>
            </a:r>
            <a:r>
              <a:rPr lang="en-US" dirty="0"/>
              <a:t>, Bhaskar Mitra</a:t>
            </a:r>
            <a:r>
              <a:rPr lang="en-US" i="1" dirty="0"/>
              <a:t>*</a:t>
            </a:r>
            <a:r>
              <a:rPr lang="en-US" dirty="0"/>
              <a:t>, Emine Yilmaz</a:t>
            </a:r>
            <a:r>
              <a:rPr lang="en-US" i="1" dirty="0"/>
              <a:t>+</a:t>
            </a:r>
            <a:r>
              <a:rPr lang="en-US" dirty="0"/>
              <a:t>, Daniel Campos</a:t>
            </a:r>
            <a:r>
              <a:rPr lang="en-US" i="1" dirty="0"/>
              <a:t>*</a:t>
            </a:r>
            <a:br>
              <a:rPr lang="en-US" dirty="0"/>
            </a:br>
            <a:r>
              <a:rPr lang="en-US" i="1" dirty="0"/>
              <a:t>*Microsoft   +University College London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13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6CCC7-8A48-4D8C-A518-64393360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Metrics analysis: Passage ranking</a:t>
            </a:r>
          </a:p>
        </p:txBody>
      </p: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95C028-D9D2-4CF1-BB6A-F203FFB0E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934432"/>
            <a:ext cx="6553545" cy="49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02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6CCC7-8A48-4D8C-A518-64393360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Metrics analysis: Passage ranking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308345-E7DF-467C-9649-3DE9CB5B1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3549" y="492573"/>
            <a:ext cx="609409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56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B5A3-78DF-47EB-B6CA-B71F37FA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6D94-57B1-428A-8B07-B8EC4E3C0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datasets with 300+K training queries and reusable test set</a:t>
            </a:r>
          </a:p>
          <a:p>
            <a:r>
              <a:rPr lang="en-US" dirty="0"/>
              <a:t>“</a:t>
            </a:r>
            <a:r>
              <a:rPr lang="en-US" dirty="0" err="1"/>
              <a:t>nnlm</a:t>
            </a:r>
            <a:r>
              <a:rPr lang="en-US" dirty="0"/>
              <a:t>” does well</a:t>
            </a:r>
          </a:p>
          <a:p>
            <a:r>
              <a:rPr lang="en-US" dirty="0"/>
              <a:t>“</a:t>
            </a:r>
            <a:r>
              <a:rPr lang="en-US" dirty="0" err="1"/>
              <a:t>fullrank</a:t>
            </a:r>
            <a:r>
              <a:rPr lang="en-US" dirty="0"/>
              <a:t>” and “</a:t>
            </a:r>
            <a:r>
              <a:rPr lang="en-US" dirty="0" err="1"/>
              <a:t>rerank</a:t>
            </a:r>
            <a:r>
              <a:rPr lang="en-US" dirty="0"/>
              <a:t>” are not that different this year</a:t>
            </a:r>
          </a:p>
          <a:p>
            <a:endParaRPr lang="en-US" dirty="0"/>
          </a:p>
          <a:p>
            <a:r>
              <a:rPr lang="en-US" dirty="0"/>
              <a:t>Next year: Repeat, hopefully even more </a:t>
            </a:r>
            <a:r>
              <a:rPr lang="en-US" dirty="0" err="1"/>
              <a:t>variety+baselines</a:t>
            </a:r>
            <a:r>
              <a:rPr lang="en-US" dirty="0"/>
              <a:t>, study transfer learning, study </a:t>
            </a:r>
            <a:r>
              <a:rPr lang="en-US"/>
              <a:t>learning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4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D4A8B71-2681-4563-9F96-D70E0DC6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Large, human-labeled, open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BC774-16DE-4F0B-970E-8701FD96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" y="3370340"/>
            <a:ext cx="3679868" cy="3083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563BE-3FFB-40E6-9CCD-36573CB7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05" y="3426938"/>
            <a:ext cx="3052789" cy="2406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938B2-4A48-4AFB-900A-42F5B11023E1}"/>
              </a:ext>
            </a:extLst>
          </p:cNvPr>
          <p:cNvSpPr txBox="1"/>
          <p:nvPr/>
        </p:nvSpPr>
        <p:spPr>
          <a:xfrm>
            <a:off x="371870" y="6115642"/>
            <a:ext cx="362669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200K queries, human-labeled, </a:t>
            </a:r>
            <a:r>
              <a:rPr lang="en-US" sz="1600" i="1" dirty="0">
                <a:solidFill>
                  <a:srgbClr val="FF0000"/>
                </a:solidFill>
              </a:rPr>
              <a:t>proprietary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5A7D4-63AB-4FC5-83E4-BB6EE654E506}"/>
              </a:ext>
            </a:extLst>
          </p:cNvPr>
          <p:cNvSpPr txBox="1"/>
          <p:nvPr/>
        </p:nvSpPr>
        <p:spPr>
          <a:xfrm>
            <a:off x="4454455" y="2681624"/>
            <a:ext cx="264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Past: Weak supervision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B3D7A-890D-4452-AD41-59E9640CDBA4}"/>
              </a:ext>
            </a:extLst>
          </p:cNvPr>
          <p:cNvSpPr txBox="1"/>
          <p:nvPr/>
        </p:nvSpPr>
        <p:spPr>
          <a:xfrm>
            <a:off x="8674736" y="2681624"/>
            <a:ext cx="2264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Here: New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0536-4929-47F3-B0B6-99A6EC3D7CFA}"/>
              </a:ext>
            </a:extLst>
          </p:cNvPr>
          <p:cNvSpPr txBox="1"/>
          <p:nvPr/>
        </p:nvSpPr>
        <p:spPr>
          <a:xfrm>
            <a:off x="726674" y="2689301"/>
            <a:ext cx="2499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Past: Proprietary 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53C8895-1115-46DD-A07D-EFA759659BF0}"/>
              </a:ext>
            </a:extLst>
          </p:cNvPr>
          <p:cNvSpPr/>
          <p:nvPr/>
        </p:nvSpPr>
        <p:spPr>
          <a:xfrm rot="18987632">
            <a:off x="2436348" y="4340578"/>
            <a:ext cx="1424939" cy="596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Promising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AB2A7-50FD-4D53-8E65-4E29464A6CFE}"/>
              </a:ext>
            </a:extLst>
          </p:cNvPr>
          <p:cNvSpPr txBox="1"/>
          <p:nvPr/>
        </p:nvSpPr>
        <p:spPr>
          <a:xfrm>
            <a:off x="4454455" y="6115642"/>
            <a:ext cx="325634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1+M queries, </a:t>
            </a:r>
            <a:r>
              <a:rPr lang="en-US" sz="1600" i="1" dirty="0">
                <a:solidFill>
                  <a:srgbClr val="FF0000"/>
                </a:solidFill>
              </a:rPr>
              <a:t>weak supervision</a:t>
            </a:r>
            <a:r>
              <a:rPr lang="en-US" sz="1600" i="1" dirty="0"/>
              <a:t>, open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778B88C-AB51-4324-99EB-BE914AC86AD0}"/>
              </a:ext>
            </a:extLst>
          </p:cNvPr>
          <p:cNvSpPr/>
          <p:nvPr/>
        </p:nvSpPr>
        <p:spPr>
          <a:xfrm rot="18987632">
            <a:off x="5613011" y="3975404"/>
            <a:ext cx="1424939" cy="596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Promising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E76DAD0-E51E-494B-9C5F-C7316D9604D1}"/>
              </a:ext>
            </a:extLst>
          </p:cNvPr>
          <p:cNvSpPr/>
          <p:nvPr/>
        </p:nvSpPr>
        <p:spPr>
          <a:xfrm rot="18987632">
            <a:off x="9317601" y="4062869"/>
            <a:ext cx="1424939" cy="596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Promising?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4E17D6-DFE5-4F71-AA96-D2645BC02A72}"/>
              </a:ext>
            </a:extLst>
          </p:cNvPr>
          <p:cNvSpPr txBox="1"/>
          <p:nvPr/>
        </p:nvSpPr>
        <p:spPr>
          <a:xfrm>
            <a:off x="8257397" y="6115642"/>
            <a:ext cx="320792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300+K queries, human-labeled, open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C9CD32-329B-4A6D-93E8-9AC170AA2C55}"/>
              </a:ext>
            </a:extLst>
          </p:cNvPr>
          <p:cNvSpPr/>
          <p:nvPr/>
        </p:nvSpPr>
        <p:spPr>
          <a:xfrm>
            <a:off x="726674" y="1996656"/>
            <a:ext cx="33145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Mitra, Diaz and Craswell.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Learning to match using local and distributed representations of text for web search. </a:t>
            </a:r>
          </a:p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WWW 2017</a:t>
            </a:r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6B29DB-1516-49AB-A220-29CF493D36CB}"/>
              </a:ext>
            </a:extLst>
          </p:cNvPr>
          <p:cNvSpPr/>
          <p:nvPr/>
        </p:nvSpPr>
        <p:spPr>
          <a:xfrm>
            <a:off x="4454455" y="1988979"/>
            <a:ext cx="29981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Dehghani, Zamani,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Severyn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Kamps and Croft.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Neural ranking models with weak supervision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SIGIR 2017</a:t>
            </a:r>
            <a:endParaRPr lang="en-US" sz="1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6BD13-E518-4FE5-8D4A-9AA3510BEA04}"/>
              </a:ext>
            </a:extLst>
          </p:cNvPr>
          <p:cNvCxnSpPr/>
          <p:nvPr/>
        </p:nvCxnSpPr>
        <p:spPr>
          <a:xfrm>
            <a:off x="8712213" y="5603240"/>
            <a:ext cx="22267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2A67DC-05DD-40D8-885F-BEB0C621CFAD}"/>
              </a:ext>
            </a:extLst>
          </p:cNvPr>
          <p:cNvCxnSpPr>
            <a:cxnSpLocks/>
          </p:cNvCxnSpPr>
          <p:nvPr/>
        </p:nvCxnSpPr>
        <p:spPr>
          <a:xfrm flipV="1">
            <a:off x="8714651" y="3570619"/>
            <a:ext cx="0" cy="2036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0D8FF6-A50E-4AC2-9176-B21B03CDD8B4}"/>
              </a:ext>
            </a:extLst>
          </p:cNvPr>
          <p:cNvSpPr txBox="1"/>
          <p:nvPr/>
        </p:nvSpPr>
        <p:spPr>
          <a:xfrm>
            <a:off x="9441196" y="5604670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More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8B0138-2EC9-421D-8C53-E8E1CA03EC24}"/>
              </a:ext>
            </a:extLst>
          </p:cNvPr>
          <p:cNvSpPr txBox="1"/>
          <p:nvPr/>
        </p:nvSpPr>
        <p:spPr>
          <a:xfrm rot="16200000">
            <a:off x="7939345" y="4479551"/>
            <a:ext cx="1261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Better search results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10C1A-AA05-4FA0-8C5D-632AE320E370}"/>
              </a:ext>
            </a:extLst>
          </p:cNvPr>
          <p:cNvSpPr/>
          <p:nvPr/>
        </p:nvSpPr>
        <p:spPr>
          <a:xfrm>
            <a:off x="8674736" y="1986064"/>
            <a:ext cx="29981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TREC 2019 Deep Learning Track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0166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CF9A6EA-4ACA-4EB4-8B3E-1DE12168B345}"/>
              </a:ext>
            </a:extLst>
          </p:cNvPr>
          <p:cNvSpPr/>
          <p:nvPr/>
        </p:nvSpPr>
        <p:spPr>
          <a:xfrm>
            <a:off x="6275293" y="1806388"/>
            <a:ext cx="5284694" cy="4822993"/>
          </a:xfrm>
          <a:prstGeom prst="roundRect">
            <a:avLst/>
          </a:prstGeom>
          <a:solidFill>
            <a:schemeClr val="bg1"/>
          </a:solidFill>
          <a:ln>
            <a:solidFill>
              <a:srgbClr val="0070C0">
                <a:alpha val="2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12861E-963D-4310-BFC9-D9E9B76D34EF}"/>
              </a:ext>
            </a:extLst>
          </p:cNvPr>
          <p:cNvSpPr/>
          <p:nvPr/>
        </p:nvSpPr>
        <p:spPr>
          <a:xfrm>
            <a:off x="573741" y="1806388"/>
            <a:ext cx="5284694" cy="4822993"/>
          </a:xfrm>
          <a:prstGeom prst="roundRect">
            <a:avLst/>
          </a:prstGeom>
          <a:solidFill>
            <a:schemeClr val="bg1"/>
          </a:solidFill>
          <a:ln>
            <a:solidFill>
              <a:srgbClr val="0070C0">
                <a:alpha val="2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AFEB-EF8D-49AB-B449-D0A5071E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our TREC 2019 datasets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B76593-8830-4415-AC40-5C129B137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0764638"/>
              </p:ext>
            </p:extLst>
          </p:nvPr>
        </p:nvGraphicFramePr>
        <p:xfrm>
          <a:off x="838200" y="126085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BBDBC12-C094-4665-AEEE-E6C4554D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79" y="4862859"/>
            <a:ext cx="964758" cy="102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8626E-F8E2-4DA3-8A43-4121847BB694}"/>
              </a:ext>
            </a:extLst>
          </p:cNvPr>
          <p:cNvSpPr txBox="1"/>
          <p:nvPr/>
        </p:nvSpPr>
        <p:spPr>
          <a:xfrm>
            <a:off x="2445904" y="5977472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8"/>
              </a:rPr>
              <a:t>http://msmarco.org</a:t>
            </a:r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2D33B4-5507-404D-AFE1-00C5E8F25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749" y="4981898"/>
            <a:ext cx="2817782" cy="745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EFD5FA-B983-46D0-97C6-DFA9CA04783F}"/>
              </a:ext>
            </a:extLst>
          </p:cNvPr>
          <p:cNvSpPr txBox="1"/>
          <p:nvPr/>
        </p:nvSpPr>
        <p:spPr>
          <a:xfrm>
            <a:off x="7395429" y="5885502"/>
            <a:ext cx="3044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10"/>
              </a:rPr>
              <a:t>https://microsoft.github.io/TREC-2019-Deep-Learning/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59991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B697-499E-4624-9F8A-B8384068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A4A47-5D8B-40EA-9715-7639A14BC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Main question: What works best in a </a:t>
            </a:r>
            <a:r>
              <a:rPr lang="en-US" i="1" dirty="0"/>
              <a:t>large data regime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nnlm</a:t>
            </a:r>
            <a:r>
              <a:rPr lang="en-US" dirty="0"/>
              <a:t>”: Neural network runs that use a large BERT-style language model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nn</a:t>
            </a:r>
            <a:r>
              <a:rPr lang="en-US" dirty="0"/>
              <a:t>”: Other neural network runs</a:t>
            </a:r>
          </a:p>
          <a:p>
            <a:pPr lvl="1"/>
            <a:r>
              <a:rPr lang="en-US" dirty="0"/>
              <a:t>“trad”: Runs based on traditional TREC techniques such as BM25 and RM3</a:t>
            </a:r>
          </a:p>
          <a:p>
            <a:r>
              <a:rPr lang="en-US" dirty="0"/>
              <a:t>Additional question: End-to-end retrieval (“</a:t>
            </a:r>
            <a:r>
              <a:rPr lang="en-US" dirty="0" err="1"/>
              <a:t>fullrank</a:t>
            </a:r>
            <a:r>
              <a:rPr lang="en-US" dirty="0"/>
              <a:t>”) vs top-k reranking (“</a:t>
            </a:r>
            <a:r>
              <a:rPr lang="en-US" dirty="0" err="1"/>
              <a:t>rerank</a:t>
            </a:r>
            <a:r>
              <a:rPr lang="en-US" dirty="0"/>
              <a:t>”). Passage k=1000. Document k=100.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81ECAD-0052-4673-9714-8D9841F3C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74384"/>
              </p:ext>
            </p:extLst>
          </p:nvPr>
        </p:nvGraphicFramePr>
        <p:xfrm>
          <a:off x="2013156" y="1825625"/>
          <a:ext cx="7498080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68880">
                  <a:extLst>
                    <a:ext uri="{9D8B030D-6E8A-4147-A177-3AD203B41FA5}">
                      <a16:colId xmlns:a16="http://schemas.microsoft.com/office/drawing/2014/main" val="83300113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64325336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0843040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084666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 DL Track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51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1) Document retrieval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367K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3.2M documents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7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2) Passage retrieval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502K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8.8M passages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877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38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1E0937-19BA-4D25-95AA-DD7AD9868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5"/>
          <a:stretch/>
        </p:blipFill>
        <p:spPr>
          <a:xfrm>
            <a:off x="9643847" y="0"/>
            <a:ext cx="2706095" cy="685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76832-2955-4344-A3A4-162101B2B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549" y="0"/>
            <a:ext cx="3771554" cy="685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FC0127-599C-4667-8E6A-E133A156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777" y="0"/>
            <a:ext cx="3752687" cy="685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716A4-B71D-4C9E-A66B-CC37F4E79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774854" cy="685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1C8CBB-6F7D-42F7-9276-903E5B09620A}"/>
              </a:ext>
            </a:extLst>
          </p:cNvPr>
          <p:cNvSpPr/>
          <p:nvPr/>
        </p:nvSpPr>
        <p:spPr>
          <a:xfrm>
            <a:off x="6742460" y="6338504"/>
            <a:ext cx="53392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https://microsoft.github.io/TREC-2019-Deep-Learning/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8D1D20-B3E3-4DEC-BB61-110A69E3D358}"/>
              </a:ext>
            </a:extLst>
          </p:cNvPr>
          <p:cNvSpPr/>
          <p:nvPr/>
        </p:nvSpPr>
        <p:spPr>
          <a:xfrm>
            <a:off x="1925326" y="3623520"/>
            <a:ext cx="19120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/>
              <a:t>Document data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E5542-85CA-4FD0-AC12-6BB82E5657D8}"/>
              </a:ext>
            </a:extLst>
          </p:cNvPr>
          <p:cNvSpPr/>
          <p:nvPr/>
        </p:nvSpPr>
        <p:spPr>
          <a:xfrm>
            <a:off x="5450156" y="510133"/>
            <a:ext cx="166847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/>
              <a:t>Passage data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5A37DB-9BC2-4FFF-A969-5970E5521505}"/>
              </a:ext>
            </a:extLst>
          </p:cNvPr>
          <p:cNvSpPr/>
          <p:nvPr/>
        </p:nvSpPr>
        <p:spPr>
          <a:xfrm>
            <a:off x="1083502" y="2331932"/>
            <a:ext cx="50124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DL Track data, available now.</a:t>
            </a:r>
          </a:p>
          <a:p>
            <a:pPr algn="ctr"/>
            <a:r>
              <a:rPr lang="en-US" dirty="0"/>
              <a:t>Note: NIST labels are available to participants now, and more broadly in Feb 2020.</a:t>
            </a:r>
          </a:p>
        </p:txBody>
      </p:sp>
    </p:spTree>
    <p:extLst>
      <p:ext uri="{BB962C8B-B14F-4D97-AF65-F5344CB8AC3E}">
        <p14:creationId xmlns:p14="http://schemas.microsoft.com/office/powerpoint/2010/main" val="4065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6062C6-9FAD-4886-B628-6E43CAA7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TREC-style rigorous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D6904-C970-49A6-9AD2-5787B467A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avoid certain problems with baselines/overfitting/bias</a:t>
            </a:r>
          </a:p>
          <a:p>
            <a:r>
              <a:rPr lang="en-US" dirty="0"/>
              <a:t>By running a track at TREC:</a:t>
            </a:r>
          </a:p>
          <a:p>
            <a:pPr lvl="1"/>
            <a:r>
              <a:rPr lang="en-US" dirty="0"/>
              <a:t>Any/all baselines and model types can be included </a:t>
            </a:r>
          </a:p>
          <a:p>
            <a:pPr lvl="1"/>
            <a:r>
              <a:rPr lang="en-US" dirty="0"/>
              <a:t>They can be properly optimized</a:t>
            </a:r>
          </a:p>
          <a:p>
            <a:pPr lvl="1"/>
            <a:r>
              <a:rPr lang="en-US" dirty="0"/>
              <a:t>Avoid selective reporting (publication bias)</a:t>
            </a:r>
          </a:p>
          <a:p>
            <a:pPr lvl="1"/>
            <a:r>
              <a:rPr lang="en-US" dirty="0"/>
              <a:t>Avoid multiple testing on the same test set (overfitting)</a:t>
            </a:r>
          </a:p>
          <a:p>
            <a:pPr lvl="2"/>
            <a:r>
              <a:rPr lang="en-US" dirty="0"/>
              <a:t>Most convincing: Submit docker, before you see the test queries or labels</a:t>
            </a:r>
          </a:p>
          <a:p>
            <a:pPr lvl="2"/>
            <a:r>
              <a:rPr lang="en-US" dirty="0"/>
              <a:t>Very convincing: Run test queries (don’t look!), submit runs, before you see labels</a:t>
            </a:r>
          </a:p>
          <a:p>
            <a:pPr lvl="2"/>
            <a:r>
              <a:rPr lang="en-US" dirty="0"/>
              <a:t>Less convincing but OK: Reuse test </a:t>
            </a:r>
            <a:r>
              <a:rPr lang="en-US" dirty="0" err="1"/>
              <a:t>queries+labels</a:t>
            </a:r>
            <a:r>
              <a:rPr lang="en-US" dirty="0"/>
              <a:t> later</a:t>
            </a:r>
          </a:p>
          <a:p>
            <a:pPr lvl="1"/>
            <a:r>
              <a:rPr lang="en-US" dirty="0"/>
              <a:t>There can be a minor distribution shift from train to test, testing robustness(!)</a:t>
            </a:r>
          </a:p>
          <a:p>
            <a:r>
              <a:rPr lang="en-US" dirty="0"/>
              <a:t>Please participate in 2020. The more we try, the more we know</a:t>
            </a:r>
          </a:p>
        </p:txBody>
      </p:sp>
    </p:spTree>
    <p:extLst>
      <p:ext uri="{BB962C8B-B14F-4D97-AF65-F5344CB8AC3E}">
        <p14:creationId xmlns:p14="http://schemas.microsoft.com/office/powerpoint/2010/main" val="35083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903C-176F-428E-AAAC-2B8AF402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E6B3CB-BD56-45C7-98B6-56427E419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493" y="2615213"/>
            <a:ext cx="995501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1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424D1D6-F843-44BB-8A81-14E2D91CD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952" y="2529266"/>
            <a:ext cx="9616096" cy="32256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EA1D24-A255-40CC-925E-130479C3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Popular in 2019: Sequential transfer learning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3FE20CB-ADAC-4C6C-A238-E16C4AB9597C}"/>
              </a:ext>
            </a:extLst>
          </p:cNvPr>
          <p:cNvSpPr txBox="1"/>
          <p:nvPr/>
        </p:nvSpPr>
        <p:spPr>
          <a:xfrm>
            <a:off x="6972127" y="5934670"/>
            <a:ext cx="521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in “</a:t>
            </a:r>
            <a:r>
              <a:rPr lang="en-US" dirty="0" err="1"/>
              <a:t>nnlm</a:t>
            </a:r>
            <a:r>
              <a:rPr lang="en-US" dirty="0"/>
              <a:t>” and “</a:t>
            </a:r>
            <a:r>
              <a:rPr lang="en-US" dirty="0" err="1"/>
              <a:t>nn</a:t>
            </a:r>
            <a:r>
              <a:rPr lang="en-US" dirty="0"/>
              <a:t>” runs: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nnlm</a:t>
            </a:r>
            <a:r>
              <a:rPr lang="en-US" dirty="0"/>
              <a:t>” if the pretrained model is BERT or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nn</a:t>
            </a:r>
            <a:r>
              <a:rPr lang="en-US" dirty="0"/>
              <a:t>” if the pretrained model is word2vec or similar</a:t>
            </a:r>
          </a:p>
        </p:txBody>
      </p:sp>
    </p:spTree>
    <p:extLst>
      <p:ext uri="{BB962C8B-B14F-4D97-AF65-F5344CB8AC3E}">
        <p14:creationId xmlns:p14="http://schemas.microsoft.com/office/powerpoint/2010/main" val="330229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4440b483-08c7-47a6-9201-887cc13021e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012A8854CF524BB0DFC33A61948249" ma:contentTypeVersion="11" ma:contentTypeDescription="Create a new document." ma:contentTypeScope="" ma:versionID="04d4aa05b533226c206d7802d89e0aae">
  <xsd:schema xmlns:xsd="http://www.w3.org/2001/XMLSchema" xmlns:xs="http://www.w3.org/2001/XMLSchema" xmlns:p="http://schemas.microsoft.com/office/2006/metadata/properties" xmlns:ns1="http://schemas.microsoft.com/sharepoint/v3" xmlns:ns3="b8f534f5-8f70-45c0-aa6b-a72e1e7ce3b9" xmlns:ns4="4440b483-08c7-47a6-9201-887cc13021eb" targetNamespace="http://schemas.microsoft.com/office/2006/metadata/properties" ma:root="true" ma:fieldsID="3d4fb87596a50859196a894ef353982a" ns1:_="" ns3:_="" ns4:_="">
    <xsd:import namespace="http://schemas.microsoft.com/sharepoint/v3"/>
    <xsd:import namespace="b8f534f5-8f70-45c0-aa6b-a72e1e7ce3b9"/>
    <xsd:import namespace="4440b483-08c7-47a6-9201-887cc13021e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f534f5-8f70-45c0-aa6b-a72e1e7ce3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40b483-08c7-47a6-9201-887cc13021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2EE03A-1713-4383-A374-EFD0D0C2AF3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4440b483-08c7-47a6-9201-887cc13021eb"/>
  </ds:schemaRefs>
</ds:datastoreItem>
</file>

<file path=customXml/itemProps2.xml><?xml version="1.0" encoding="utf-8"?>
<ds:datastoreItem xmlns:ds="http://schemas.openxmlformats.org/officeDocument/2006/customXml" ds:itemID="{FEEACF21-E877-47B5-B70B-6FD399F399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DDAA1D-6361-4FF8-9DDF-01F0A21064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8f534f5-8f70-45c0-aa6b-a72e1e7ce3b9"/>
    <ds:schemaRef ds:uri="4440b483-08c7-47a6-9201-887cc13021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733</Words>
  <Application>Microsoft Office PowerPoint</Application>
  <PresentationFormat>Widescreen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Overview of the TREC 2019  Deep Learning Track</vt:lpstr>
      <vt:lpstr>Overview of the TREC 2019  Deep Learning Track</vt:lpstr>
      <vt:lpstr>Goal: Large, human-labeled, open data</vt:lpstr>
      <vt:lpstr>Deriving our TREC 2019 datasets</vt:lpstr>
      <vt:lpstr>Deep Learning Track</vt:lpstr>
      <vt:lpstr>PowerPoint Presentation</vt:lpstr>
      <vt:lpstr>Goal: TREC-style rigorous evaluation</vt:lpstr>
      <vt:lpstr>Runs</vt:lpstr>
      <vt:lpstr>Popular in 2019: Sequential transfer learning</vt:lpstr>
      <vt:lpstr>NIST judgments</vt:lpstr>
      <vt:lpstr>Document retrieval task</vt:lpstr>
      <vt:lpstr>PowerPoint Presentation</vt:lpstr>
      <vt:lpstr>PowerPoint Presentation</vt:lpstr>
      <vt:lpstr>Passage retrieval task</vt:lpstr>
      <vt:lpstr>PowerPoint Presentation</vt:lpstr>
      <vt:lpstr>PowerPoint Presentation</vt:lpstr>
      <vt:lpstr>PowerPoint Presentation</vt:lpstr>
      <vt:lpstr>Metrics analysis: Document ranking</vt:lpstr>
      <vt:lpstr>Metrics analysis: Document ranking</vt:lpstr>
      <vt:lpstr>Metrics analysis: Passage ranking</vt:lpstr>
      <vt:lpstr>Metrics analysis: Passage ranking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the TREC 2019  Deep Learning Track</dc:title>
  <dc:creator>Nick Craswell</dc:creator>
  <cp:lastModifiedBy>Nick Craswell</cp:lastModifiedBy>
  <cp:revision>1</cp:revision>
  <dcterms:created xsi:type="dcterms:W3CDTF">2019-11-07T02:23:25Z</dcterms:created>
  <dcterms:modified xsi:type="dcterms:W3CDTF">2019-11-07T03:12:34Z</dcterms:modified>
</cp:coreProperties>
</file>